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4D54D-8380-48EB-85F8-4A3A50271DF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81F51-03F3-40A8-A630-16DF816F82C2}">
      <dgm:prSet phldrT="[Text]" custT="1"/>
      <dgm:spPr>
        <a:solidFill>
          <a:srgbClr val="FF33CC"/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B8AF861-9D37-4C72-8A82-ABE7D5CE48A2}" type="parTrans" cxnId="{81D271FA-5D9D-44AF-B42E-43E7A76C38A9}">
      <dgm:prSet/>
      <dgm:spPr/>
      <dgm:t>
        <a:bodyPr/>
        <a:lstStyle/>
        <a:p>
          <a:endParaRPr lang="en-US"/>
        </a:p>
      </dgm:t>
    </dgm:pt>
    <dgm:pt modelId="{8E5A7211-2F57-4DF7-A653-032B58E0C36C}" type="sibTrans" cxnId="{81D271FA-5D9D-44AF-B42E-43E7A76C38A9}">
      <dgm:prSet/>
      <dgm:spPr/>
      <dgm:t>
        <a:bodyPr/>
        <a:lstStyle/>
        <a:p>
          <a:endParaRPr lang="en-US"/>
        </a:p>
      </dgm:t>
    </dgm:pt>
    <dgm:pt modelId="{98AB3D57-19EB-4ABC-B230-5E2370DB1874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sz="3200" dirty="0" smtClean="0"/>
            <a:t>THIRD </a:t>
          </a:r>
          <a:r>
            <a:rPr lang="en-US" sz="3200" smtClean="0"/>
            <a:t>STEP      OF </a:t>
          </a:r>
          <a:r>
            <a:rPr lang="en-US" sz="3200" dirty="0" smtClean="0"/>
            <a:t>NURSING PROCESS</a:t>
          </a:r>
          <a:endParaRPr lang="en-US" sz="3200" dirty="0"/>
        </a:p>
      </dgm:t>
    </dgm:pt>
    <dgm:pt modelId="{26394E0C-298A-4C5A-85A1-B7D5F6206E2C}" type="sibTrans" cxnId="{CE008311-4E87-4E53-8444-5165088B3192}">
      <dgm:prSet/>
      <dgm:spPr/>
      <dgm:t>
        <a:bodyPr/>
        <a:lstStyle/>
        <a:p>
          <a:endParaRPr lang="en-US"/>
        </a:p>
      </dgm:t>
    </dgm:pt>
    <dgm:pt modelId="{60B64A79-2B33-4BA9-B69F-D8075285407A}" type="parTrans" cxnId="{CE008311-4E87-4E53-8444-5165088B3192}">
      <dgm:prSet/>
      <dgm:spPr/>
      <dgm:t>
        <a:bodyPr/>
        <a:lstStyle/>
        <a:p>
          <a:endParaRPr lang="en-US"/>
        </a:p>
      </dgm:t>
    </dgm:pt>
    <dgm:pt modelId="{472057BE-B196-4919-BE5A-1214683C39C5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endParaRPr lang="en-US" sz="3200" dirty="0"/>
        </a:p>
      </dgm:t>
    </dgm:pt>
    <dgm:pt modelId="{191B035B-F032-43E7-9B25-55CFB057A58A}" type="parTrans" cxnId="{D6502A47-960B-42EB-97AE-E6889496198B}">
      <dgm:prSet/>
      <dgm:spPr/>
      <dgm:t>
        <a:bodyPr/>
        <a:lstStyle/>
        <a:p>
          <a:endParaRPr lang="en-US"/>
        </a:p>
      </dgm:t>
    </dgm:pt>
    <dgm:pt modelId="{B153E9D7-75E1-4174-B732-273F070A734D}" type="sibTrans" cxnId="{D6502A47-960B-42EB-97AE-E6889496198B}">
      <dgm:prSet/>
      <dgm:spPr/>
      <dgm:t>
        <a:bodyPr/>
        <a:lstStyle/>
        <a:p>
          <a:endParaRPr lang="en-US"/>
        </a:p>
      </dgm:t>
    </dgm:pt>
    <dgm:pt modelId="{A588B640-CC35-48DB-B257-9651FEF71797}" type="pres">
      <dgm:prSet presAssocID="{C544D54D-8380-48EB-85F8-4A3A50271D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D98E0A-0C99-48A0-BEF8-5324231A4C02}" type="pres">
      <dgm:prSet presAssocID="{ED481F51-03F3-40A8-A630-16DF816F82C2}" presName="linNode" presStyleCnt="0"/>
      <dgm:spPr/>
    </dgm:pt>
    <dgm:pt modelId="{2CA88E32-8EAD-4CE9-91F4-07103281BEED}" type="pres">
      <dgm:prSet presAssocID="{ED481F51-03F3-40A8-A630-16DF816F82C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72894-6146-4389-9379-3CC9C3C7A87D}" type="pres">
      <dgm:prSet presAssocID="{ED481F51-03F3-40A8-A630-16DF816F82C2}" presName="childShp" presStyleLbl="bgAccFollowNode1" presStyleIdx="0" presStyleCnt="1" custLinFactNeighborX="3125" custLinFactNeighborY="-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8EAB45-AA3E-4BC2-97A1-DDD31208EA41}" type="presOf" srcId="{C544D54D-8380-48EB-85F8-4A3A50271DF9}" destId="{A588B640-CC35-48DB-B257-9651FEF71797}" srcOrd="0" destOrd="0" presId="urn:microsoft.com/office/officeart/2005/8/layout/vList6"/>
    <dgm:cxn modelId="{9A34DB56-BB2B-4551-9D89-A8DABD8358A3}" type="presOf" srcId="{98AB3D57-19EB-4ABC-B230-5E2370DB1874}" destId="{25672894-6146-4389-9379-3CC9C3C7A87D}" srcOrd="0" destOrd="1" presId="urn:microsoft.com/office/officeart/2005/8/layout/vList6"/>
    <dgm:cxn modelId="{D6502A47-960B-42EB-97AE-E6889496198B}" srcId="{ED481F51-03F3-40A8-A630-16DF816F82C2}" destId="{472057BE-B196-4919-BE5A-1214683C39C5}" srcOrd="0" destOrd="0" parTransId="{191B035B-F032-43E7-9B25-55CFB057A58A}" sibTransId="{B153E9D7-75E1-4174-B732-273F070A734D}"/>
    <dgm:cxn modelId="{7FC34E01-7969-4142-A720-80D3A9B57937}" type="presOf" srcId="{472057BE-B196-4919-BE5A-1214683C39C5}" destId="{25672894-6146-4389-9379-3CC9C3C7A87D}" srcOrd="0" destOrd="0" presId="urn:microsoft.com/office/officeart/2005/8/layout/vList6"/>
    <dgm:cxn modelId="{060052B6-145D-4771-A76C-6E01E44B986E}" type="presOf" srcId="{ED481F51-03F3-40A8-A630-16DF816F82C2}" destId="{2CA88E32-8EAD-4CE9-91F4-07103281BEED}" srcOrd="0" destOrd="0" presId="urn:microsoft.com/office/officeart/2005/8/layout/vList6"/>
    <dgm:cxn modelId="{81D271FA-5D9D-44AF-B42E-43E7A76C38A9}" srcId="{C544D54D-8380-48EB-85F8-4A3A50271DF9}" destId="{ED481F51-03F3-40A8-A630-16DF816F82C2}" srcOrd="0" destOrd="0" parTransId="{5B8AF861-9D37-4C72-8A82-ABE7D5CE48A2}" sibTransId="{8E5A7211-2F57-4DF7-A653-032B58E0C36C}"/>
    <dgm:cxn modelId="{CE008311-4E87-4E53-8444-5165088B3192}" srcId="{ED481F51-03F3-40A8-A630-16DF816F82C2}" destId="{98AB3D57-19EB-4ABC-B230-5E2370DB1874}" srcOrd="1" destOrd="0" parTransId="{60B64A79-2B33-4BA9-B69F-D8075285407A}" sibTransId="{26394E0C-298A-4C5A-85A1-B7D5F6206E2C}"/>
    <dgm:cxn modelId="{390E94D5-4442-4C76-89BA-39D889922BCE}" type="presParOf" srcId="{A588B640-CC35-48DB-B257-9651FEF71797}" destId="{C1D98E0A-0C99-48A0-BEF8-5324231A4C02}" srcOrd="0" destOrd="0" presId="urn:microsoft.com/office/officeart/2005/8/layout/vList6"/>
    <dgm:cxn modelId="{28740AAE-F6EE-4D9F-B27F-A7E4D3F27054}" type="presParOf" srcId="{C1D98E0A-0C99-48A0-BEF8-5324231A4C02}" destId="{2CA88E32-8EAD-4CE9-91F4-07103281BEED}" srcOrd="0" destOrd="0" presId="urn:microsoft.com/office/officeart/2005/8/layout/vList6"/>
    <dgm:cxn modelId="{90ADA4B9-C067-4E07-9513-E9FDA4E7D903}" type="presParOf" srcId="{C1D98E0A-0C99-48A0-BEF8-5324231A4C02}" destId="{25672894-6146-4389-9379-3CC9C3C7A8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86519-CCFB-4F91-9313-BA7BD7A7224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D9D58-7843-4148-875C-82A7FEFEB9E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C2F5FDE1-7DAC-4ED0-80C5-ADB155FF021E}" type="parTrans" cxnId="{1D8BF03F-33B9-45F3-845D-2A0CC1343EBE}">
      <dgm:prSet/>
      <dgm:spPr/>
      <dgm:t>
        <a:bodyPr/>
        <a:lstStyle/>
        <a:p>
          <a:endParaRPr lang="en-US"/>
        </a:p>
      </dgm:t>
    </dgm:pt>
    <dgm:pt modelId="{84DA86AD-F78D-41EC-8C7F-71F1FB445628}" type="sibTrans" cxnId="{1D8BF03F-33B9-45F3-845D-2A0CC1343EBE}">
      <dgm:prSet/>
      <dgm:spPr/>
      <dgm:t>
        <a:bodyPr/>
        <a:lstStyle/>
        <a:p>
          <a:endParaRPr lang="en-US"/>
        </a:p>
      </dgm:t>
    </dgm:pt>
    <dgm:pt modelId="{C2D7A931-3F00-4569-9D4F-5DDEF59274E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NURSING</a:t>
          </a:r>
        </a:p>
        <a:p>
          <a:r>
            <a:rPr lang="en-US" dirty="0" smtClean="0"/>
            <a:t>DIAGNOSIS </a:t>
          </a:r>
          <a:endParaRPr lang="en-US" dirty="0"/>
        </a:p>
      </dgm:t>
    </dgm:pt>
    <dgm:pt modelId="{5BBD795E-3048-4DC4-97BF-2EEB9F92C7F2}" type="parTrans" cxnId="{766275FB-AC45-4B58-BBBD-7E193B074228}">
      <dgm:prSet/>
      <dgm:spPr/>
      <dgm:t>
        <a:bodyPr/>
        <a:lstStyle/>
        <a:p>
          <a:endParaRPr lang="en-US"/>
        </a:p>
      </dgm:t>
    </dgm:pt>
    <dgm:pt modelId="{A099D04C-01BA-4550-8237-FA86D29D0C3B}" type="sibTrans" cxnId="{766275FB-AC45-4B58-BBBD-7E193B074228}">
      <dgm:prSet/>
      <dgm:spPr/>
      <dgm:t>
        <a:bodyPr/>
        <a:lstStyle/>
        <a:p>
          <a:endParaRPr lang="en-US"/>
        </a:p>
      </dgm:t>
    </dgm:pt>
    <dgm:pt modelId="{D17A6A72-2116-401F-BA19-5B199367E0D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13AB4045-0D6D-4DEA-B859-BC22B0BBFBC8}" type="parTrans" cxnId="{304180EA-38D3-4359-AF92-B1289EDDA61F}">
      <dgm:prSet/>
      <dgm:spPr/>
      <dgm:t>
        <a:bodyPr/>
        <a:lstStyle/>
        <a:p>
          <a:endParaRPr lang="en-US"/>
        </a:p>
      </dgm:t>
    </dgm:pt>
    <dgm:pt modelId="{605D6592-9E37-4145-931C-B609B954E142}" type="sibTrans" cxnId="{304180EA-38D3-4359-AF92-B1289EDDA61F}">
      <dgm:prSet/>
      <dgm:spPr/>
      <dgm:t>
        <a:bodyPr/>
        <a:lstStyle/>
        <a:p>
          <a:endParaRPr lang="en-US"/>
        </a:p>
      </dgm:t>
    </dgm:pt>
    <dgm:pt modelId="{80F2FEE6-B716-4BAD-92A2-0D99CD616D98}">
      <dgm:prSet phldrT="[Text]"/>
      <dgm:spPr/>
      <dgm:t>
        <a:bodyPr/>
        <a:lstStyle/>
        <a:p>
          <a:endParaRPr lang="en-US" dirty="0"/>
        </a:p>
      </dgm:t>
    </dgm:pt>
    <dgm:pt modelId="{C0F27E72-1171-4FA3-8E50-F28344416545}" type="parTrans" cxnId="{54896173-A724-4105-AB1C-86C2CD8B6BE3}">
      <dgm:prSet/>
      <dgm:spPr/>
      <dgm:t>
        <a:bodyPr/>
        <a:lstStyle/>
        <a:p>
          <a:endParaRPr lang="en-US"/>
        </a:p>
      </dgm:t>
    </dgm:pt>
    <dgm:pt modelId="{7D3922CB-B1BA-41A7-883A-04DD9D583F4B}" type="sibTrans" cxnId="{54896173-A724-4105-AB1C-86C2CD8B6BE3}">
      <dgm:prSet/>
      <dgm:spPr/>
      <dgm:t>
        <a:bodyPr/>
        <a:lstStyle/>
        <a:p>
          <a:endParaRPr lang="en-US"/>
        </a:p>
      </dgm:t>
    </dgm:pt>
    <dgm:pt modelId="{F55EB5B3-0E82-4788-9A35-E7898FC1F5B6}" type="pres">
      <dgm:prSet presAssocID="{21E86519-CCFB-4F91-9313-BA7BD7A7224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1F655D-B48C-4B1E-834B-A6A9871C9742}" type="pres">
      <dgm:prSet presAssocID="{59CD9D58-7843-4148-875C-82A7FEFEB9E7}" presName="composite" presStyleCnt="0"/>
      <dgm:spPr/>
    </dgm:pt>
    <dgm:pt modelId="{D791433F-5BFB-4E12-8EB2-141BD33CBA95}" type="pres">
      <dgm:prSet presAssocID="{59CD9D58-7843-4148-875C-82A7FEFEB9E7}" presName="bentUpArrow1" presStyleLbl="alignImgPlace1" presStyleIdx="0" presStyleCnt="2"/>
      <dgm:spPr>
        <a:solidFill>
          <a:schemeClr val="tx1"/>
        </a:solidFill>
      </dgm:spPr>
    </dgm:pt>
    <dgm:pt modelId="{1B12B93C-D75B-478B-BEB4-6DA4940533DD}" type="pres">
      <dgm:prSet presAssocID="{59CD9D58-7843-4148-875C-82A7FEFEB9E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0815D-AF9A-4C67-A56C-1677B46873A9}" type="pres">
      <dgm:prSet presAssocID="{59CD9D58-7843-4148-875C-82A7FEFEB9E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0CDE8-48D3-4F20-A149-053260ADE1C4}" type="pres">
      <dgm:prSet presAssocID="{84DA86AD-F78D-41EC-8C7F-71F1FB445628}" presName="sibTrans" presStyleCnt="0"/>
      <dgm:spPr/>
    </dgm:pt>
    <dgm:pt modelId="{03F36EDC-627D-42DC-8681-22C94B73AF7E}" type="pres">
      <dgm:prSet presAssocID="{C2D7A931-3F00-4569-9D4F-5DDEF59274E0}" presName="composite" presStyleCnt="0"/>
      <dgm:spPr/>
    </dgm:pt>
    <dgm:pt modelId="{102F441B-29F4-44DC-A79B-5A8B4A7F5080}" type="pres">
      <dgm:prSet presAssocID="{C2D7A931-3F00-4569-9D4F-5DDEF59274E0}" presName="bentUpArrow1" presStyleLbl="alignImgPlace1" presStyleIdx="1" presStyleCnt="2"/>
      <dgm:spPr>
        <a:solidFill>
          <a:schemeClr val="tx1"/>
        </a:solidFill>
      </dgm:spPr>
    </dgm:pt>
    <dgm:pt modelId="{86451573-ECB3-49F7-AAC0-73BEFCAE526D}" type="pres">
      <dgm:prSet presAssocID="{C2D7A931-3F00-4569-9D4F-5DDEF59274E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8017-50A2-4BDD-A774-AC4718D264E7}" type="pres">
      <dgm:prSet presAssocID="{C2D7A931-3F00-4569-9D4F-5DDEF59274E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C21F0-2EC3-4504-81A2-6D5E80C830DD}" type="pres">
      <dgm:prSet presAssocID="{A099D04C-01BA-4550-8237-FA86D29D0C3B}" presName="sibTrans" presStyleCnt="0"/>
      <dgm:spPr/>
    </dgm:pt>
    <dgm:pt modelId="{E4F33572-0AD9-4A7B-A54E-1A90747C9E77}" type="pres">
      <dgm:prSet presAssocID="{D17A6A72-2116-401F-BA19-5B199367E0DC}" presName="composite" presStyleCnt="0"/>
      <dgm:spPr/>
    </dgm:pt>
    <dgm:pt modelId="{6F0F036F-C5B5-411E-9CC2-290B2DF1837C}" type="pres">
      <dgm:prSet presAssocID="{D17A6A72-2116-401F-BA19-5B199367E0D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18BA9-BE48-4DC7-8B12-BF7995FCC8BB}" type="pres">
      <dgm:prSet presAssocID="{D17A6A72-2116-401F-BA19-5B199367E0DC}" presName="FinalChildText" presStyleLbl="revTx" presStyleIdx="2" presStyleCnt="3" custScaleX="50338" custScaleY="34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180EA-38D3-4359-AF92-B1289EDDA61F}" srcId="{21E86519-CCFB-4F91-9313-BA7BD7A72240}" destId="{D17A6A72-2116-401F-BA19-5B199367E0DC}" srcOrd="2" destOrd="0" parTransId="{13AB4045-0D6D-4DEA-B859-BC22B0BBFBC8}" sibTransId="{605D6592-9E37-4145-931C-B609B954E142}"/>
    <dgm:cxn modelId="{54896173-A724-4105-AB1C-86C2CD8B6BE3}" srcId="{D17A6A72-2116-401F-BA19-5B199367E0DC}" destId="{80F2FEE6-B716-4BAD-92A2-0D99CD616D98}" srcOrd="0" destOrd="0" parTransId="{C0F27E72-1171-4FA3-8E50-F28344416545}" sibTransId="{7D3922CB-B1BA-41A7-883A-04DD9D583F4B}"/>
    <dgm:cxn modelId="{ABF32CD8-8B81-44DA-A48E-7D30EBE67636}" type="presOf" srcId="{59CD9D58-7843-4148-875C-82A7FEFEB9E7}" destId="{1B12B93C-D75B-478B-BEB4-6DA4940533DD}" srcOrd="0" destOrd="0" presId="urn:microsoft.com/office/officeart/2005/8/layout/StepDownProcess"/>
    <dgm:cxn modelId="{944070D6-BFE9-449A-8CCE-2955C3F10705}" type="presOf" srcId="{21E86519-CCFB-4F91-9313-BA7BD7A72240}" destId="{F55EB5B3-0E82-4788-9A35-E7898FC1F5B6}" srcOrd="0" destOrd="0" presId="urn:microsoft.com/office/officeart/2005/8/layout/StepDownProcess"/>
    <dgm:cxn modelId="{BD7391C7-683D-418B-9DCE-0EA1A496DCFE}" type="presOf" srcId="{80F2FEE6-B716-4BAD-92A2-0D99CD616D98}" destId="{73D18BA9-BE48-4DC7-8B12-BF7995FCC8BB}" srcOrd="0" destOrd="0" presId="urn:microsoft.com/office/officeart/2005/8/layout/StepDownProcess"/>
    <dgm:cxn modelId="{766275FB-AC45-4B58-BBBD-7E193B074228}" srcId="{21E86519-CCFB-4F91-9313-BA7BD7A72240}" destId="{C2D7A931-3F00-4569-9D4F-5DDEF59274E0}" srcOrd="1" destOrd="0" parTransId="{5BBD795E-3048-4DC4-97BF-2EEB9F92C7F2}" sibTransId="{A099D04C-01BA-4550-8237-FA86D29D0C3B}"/>
    <dgm:cxn modelId="{E386AEDA-16E0-4216-9DDA-46521090306F}" type="presOf" srcId="{C2D7A931-3F00-4569-9D4F-5DDEF59274E0}" destId="{86451573-ECB3-49F7-AAC0-73BEFCAE526D}" srcOrd="0" destOrd="0" presId="urn:microsoft.com/office/officeart/2005/8/layout/StepDownProcess"/>
    <dgm:cxn modelId="{1D8BF03F-33B9-45F3-845D-2A0CC1343EBE}" srcId="{21E86519-CCFB-4F91-9313-BA7BD7A72240}" destId="{59CD9D58-7843-4148-875C-82A7FEFEB9E7}" srcOrd="0" destOrd="0" parTransId="{C2F5FDE1-7DAC-4ED0-80C5-ADB155FF021E}" sibTransId="{84DA86AD-F78D-41EC-8C7F-71F1FB445628}"/>
    <dgm:cxn modelId="{9B3606D5-1EF1-49C0-81E8-FBE6695C5D86}" type="presOf" srcId="{D17A6A72-2116-401F-BA19-5B199367E0DC}" destId="{6F0F036F-C5B5-411E-9CC2-290B2DF1837C}" srcOrd="0" destOrd="0" presId="urn:microsoft.com/office/officeart/2005/8/layout/StepDownProcess"/>
    <dgm:cxn modelId="{B40C606B-439D-4A3E-B021-18C03D9FCF6F}" type="presParOf" srcId="{F55EB5B3-0E82-4788-9A35-E7898FC1F5B6}" destId="{FF1F655D-B48C-4B1E-834B-A6A9871C9742}" srcOrd="0" destOrd="0" presId="urn:microsoft.com/office/officeart/2005/8/layout/StepDownProcess"/>
    <dgm:cxn modelId="{38508943-DD05-433F-A8C1-04855D14DAF8}" type="presParOf" srcId="{FF1F655D-B48C-4B1E-834B-A6A9871C9742}" destId="{D791433F-5BFB-4E12-8EB2-141BD33CBA95}" srcOrd="0" destOrd="0" presId="urn:microsoft.com/office/officeart/2005/8/layout/StepDownProcess"/>
    <dgm:cxn modelId="{9D82207C-D1CE-4890-8BEA-DC5E71B02137}" type="presParOf" srcId="{FF1F655D-B48C-4B1E-834B-A6A9871C9742}" destId="{1B12B93C-D75B-478B-BEB4-6DA4940533DD}" srcOrd="1" destOrd="0" presId="urn:microsoft.com/office/officeart/2005/8/layout/StepDownProcess"/>
    <dgm:cxn modelId="{0135131E-7D28-42EF-A907-72FFA67F886A}" type="presParOf" srcId="{FF1F655D-B48C-4B1E-834B-A6A9871C9742}" destId="{DD20815D-AF9A-4C67-A56C-1677B46873A9}" srcOrd="2" destOrd="0" presId="urn:microsoft.com/office/officeart/2005/8/layout/StepDownProcess"/>
    <dgm:cxn modelId="{CD17A620-BFA2-4ABA-BADD-AA1DA4604EB0}" type="presParOf" srcId="{F55EB5B3-0E82-4788-9A35-E7898FC1F5B6}" destId="{5B00CDE8-48D3-4F20-A149-053260ADE1C4}" srcOrd="1" destOrd="0" presId="urn:microsoft.com/office/officeart/2005/8/layout/StepDownProcess"/>
    <dgm:cxn modelId="{C244F37E-9C22-4F21-904A-4AE7F19C5BD5}" type="presParOf" srcId="{F55EB5B3-0E82-4788-9A35-E7898FC1F5B6}" destId="{03F36EDC-627D-42DC-8681-22C94B73AF7E}" srcOrd="2" destOrd="0" presId="urn:microsoft.com/office/officeart/2005/8/layout/StepDownProcess"/>
    <dgm:cxn modelId="{093EC06F-EE8C-427E-8A07-633CEB5016A6}" type="presParOf" srcId="{03F36EDC-627D-42DC-8681-22C94B73AF7E}" destId="{102F441B-29F4-44DC-A79B-5A8B4A7F5080}" srcOrd="0" destOrd="0" presId="urn:microsoft.com/office/officeart/2005/8/layout/StepDownProcess"/>
    <dgm:cxn modelId="{DCFD8B4D-B200-41E5-9EDB-9D6CCDB02A26}" type="presParOf" srcId="{03F36EDC-627D-42DC-8681-22C94B73AF7E}" destId="{86451573-ECB3-49F7-AAC0-73BEFCAE526D}" srcOrd="1" destOrd="0" presId="urn:microsoft.com/office/officeart/2005/8/layout/StepDownProcess"/>
    <dgm:cxn modelId="{44882C71-1C21-4AC0-9C85-93F749BF92CE}" type="presParOf" srcId="{03F36EDC-627D-42DC-8681-22C94B73AF7E}" destId="{28DC8017-50A2-4BDD-A774-AC4718D264E7}" srcOrd="2" destOrd="0" presId="urn:microsoft.com/office/officeart/2005/8/layout/StepDownProcess"/>
    <dgm:cxn modelId="{C426BE76-BA84-49F4-968A-35FF459993DD}" type="presParOf" srcId="{F55EB5B3-0E82-4788-9A35-E7898FC1F5B6}" destId="{CFDC21F0-2EC3-4504-81A2-6D5E80C830DD}" srcOrd="3" destOrd="0" presId="urn:microsoft.com/office/officeart/2005/8/layout/StepDownProcess"/>
    <dgm:cxn modelId="{642D272E-6EB2-4298-A675-AA90C575DA3F}" type="presParOf" srcId="{F55EB5B3-0E82-4788-9A35-E7898FC1F5B6}" destId="{E4F33572-0AD9-4A7B-A54E-1A90747C9E77}" srcOrd="4" destOrd="0" presId="urn:microsoft.com/office/officeart/2005/8/layout/StepDownProcess"/>
    <dgm:cxn modelId="{80DB409E-7CEA-4ADF-B85D-991204C5DC8C}" type="presParOf" srcId="{E4F33572-0AD9-4A7B-A54E-1A90747C9E77}" destId="{6F0F036F-C5B5-411E-9CC2-290B2DF1837C}" srcOrd="0" destOrd="0" presId="urn:microsoft.com/office/officeart/2005/8/layout/StepDownProcess"/>
    <dgm:cxn modelId="{210218AA-1F73-481A-AB7B-B89168BDAFCB}" type="presParOf" srcId="{E4F33572-0AD9-4A7B-A54E-1A90747C9E77}" destId="{73D18BA9-BE48-4DC7-8B12-BF7995FCC8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2894-6146-4389-9379-3CC9C3C7A87D}">
      <dsp:nvSpPr>
        <dsp:cNvPr id="0" name=""/>
        <dsp:cNvSpPr/>
      </dsp:nvSpPr>
      <dsp:spPr>
        <a:xfrm>
          <a:off x="2458719" y="0"/>
          <a:ext cx="3688080" cy="3733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THIRD </a:t>
          </a:r>
          <a:r>
            <a:rPr lang="en-US" sz="3200" kern="1200" smtClean="0"/>
            <a:t>STEP      OF </a:t>
          </a:r>
          <a:r>
            <a:rPr lang="en-US" sz="3200" kern="1200" dirty="0" smtClean="0"/>
            <a:t>NURSING PROCESS</a:t>
          </a:r>
          <a:endParaRPr lang="en-US" sz="3200" kern="1200" dirty="0"/>
        </a:p>
      </dsp:txBody>
      <dsp:txXfrm>
        <a:off x="2458719" y="466725"/>
        <a:ext cx="2305050" cy="2800350"/>
      </dsp:txXfrm>
    </dsp:sp>
    <dsp:sp modelId="{2CA88E32-8EAD-4CE9-91F4-07103281BEED}">
      <dsp:nvSpPr>
        <dsp:cNvPr id="0" name=""/>
        <dsp:cNvSpPr/>
      </dsp:nvSpPr>
      <dsp:spPr>
        <a:xfrm>
          <a:off x="0" y="0"/>
          <a:ext cx="2458720" cy="3733800"/>
        </a:xfrm>
        <a:prstGeom prst="roundRect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20025" y="120025"/>
        <a:ext cx="2218670" cy="3493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1433F-5BFB-4E12-8EB2-141BD33CBA95}">
      <dsp:nvSpPr>
        <dsp:cNvPr id="0" name=""/>
        <dsp:cNvSpPr/>
      </dsp:nvSpPr>
      <dsp:spPr>
        <a:xfrm rot="5400000">
          <a:off x="365269" y="1637345"/>
          <a:ext cx="1374921" cy="1565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B93C-D75B-478B-BEB4-6DA4940533DD}">
      <dsp:nvSpPr>
        <dsp:cNvPr id="0" name=""/>
        <dsp:cNvSpPr/>
      </dsp:nvSpPr>
      <dsp:spPr>
        <a:xfrm>
          <a:off x="999" y="113216"/>
          <a:ext cx="2314559" cy="1620116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</a:t>
          </a:r>
          <a:endParaRPr lang="en-US" sz="2800" kern="1200" dirty="0"/>
        </a:p>
      </dsp:txBody>
      <dsp:txXfrm>
        <a:off x="80101" y="192318"/>
        <a:ext cx="2156355" cy="1461912"/>
      </dsp:txXfrm>
    </dsp:sp>
    <dsp:sp modelId="{DD20815D-AF9A-4C67-A56C-1677B46873A9}">
      <dsp:nvSpPr>
        <dsp:cNvPr id="0" name=""/>
        <dsp:cNvSpPr/>
      </dsp:nvSpPr>
      <dsp:spPr>
        <a:xfrm>
          <a:off x="2315558" y="267731"/>
          <a:ext cx="1683389" cy="1309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F441B-29F4-44DC-A79B-5A8B4A7F5080}">
      <dsp:nvSpPr>
        <dsp:cNvPr id="0" name=""/>
        <dsp:cNvSpPr/>
      </dsp:nvSpPr>
      <dsp:spPr>
        <a:xfrm rot="5400000">
          <a:off x="2284285" y="3457270"/>
          <a:ext cx="1374921" cy="1565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51573-ECB3-49F7-AAC0-73BEFCAE526D}">
      <dsp:nvSpPr>
        <dsp:cNvPr id="0" name=""/>
        <dsp:cNvSpPr/>
      </dsp:nvSpPr>
      <dsp:spPr>
        <a:xfrm>
          <a:off x="1920014" y="1933141"/>
          <a:ext cx="2314559" cy="1620116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NURSING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DIAGNOSIS </a:t>
          </a:r>
          <a:endParaRPr lang="en-US" sz="2800" kern="1200" dirty="0"/>
        </a:p>
      </dsp:txBody>
      <dsp:txXfrm>
        <a:off x="1999116" y="2012243"/>
        <a:ext cx="2156355" cy="1461912"/>
      </dsp:txXfrm>
    </dsp:sp>
    <dsp:sp modelId="{28DC8017-50A2-4BDD-A774-AC4718D264E7}">
      <dsp:nvSpPr>
        <dsp:cNvPr id="0" name=""/>
        <dsp:cNvSpPr/>
      </dsp:nvSpPr>
      <dsp:spPr>
        <a:xfrm>
          <a:off x="4234573" y="2087656"/>
          <a:ext cx="1683389" cy="1309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F036F-C5B5-411E-9CC2-290B2DF1837C}">
      <dsp:nvSpPr>
        <dsp:cNvPr id="0" name=""/>
        <dsp:cNvSpPr/>
      </dsp:nvSpPr>
      <dsp:spPr>
        <a:xfrm>
          <a:off x="3839029" y="3753066"/>
          <a:ext cx="2314559" cy="1620116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PLANNING</a:t>
          </a:r>
          <a:endParaRPr lang="en-US" sz="2800" kern="1200" dirty="0"/>
        </a:p>
      </dsp:txBody>
      <dsp:txXfrm>
        <a:off x="3918131" y="3832168"/>
        <a:ext cx="2156355" cy="1461912"/>
      </dsp:txXfrm>
    </dsp:sp>
    <dsp:sp modelId="{73D18BA9-BE48-4DC7-8B12-BF7995FCC8BB}">
      <dsp:nvSpPr>
        <dsp:cNvPr id="0" name=""/>
        <dsp:cNvSpPr/>
      </dsp:nvSpPr>
      <dsp:spPr>
        <a:xfrm>
          <a:off x="6571591" y="4338299"/>
          <a:ext cx="847384" cy="44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6571591" y="4338299"/>
        <a:ext cx="847384" cy="44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6F86-F88B-4061-B84D-F8D439D44BE4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4C98C-9B92-4EC0-AF29-B808F2EDBB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22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04B2B-74EA-4065-81EF-BDB3449366A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8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27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38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63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64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75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91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18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6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39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52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06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0D31-F74F-4E25-9C0E-99B4CBA14845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35DD-90EA-44A0-9D51-670EC8C8C7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1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6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6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98.png"/><Relationship Id="rId4" Type="http://schemas.openxmlformats.org/officeDocument/2006/relationships/image" Target="../media/image1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6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3.png"/><Relationship Id="rId7" Type="http://schemas.openxmlformats.org/officeDocument/2006/relationships/image" Target="../media/image226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7" Type="http://schemas.openxmlformats.org/officeDocument/2006/relationships/image" Target="../media/image249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743200" y="2133600"/>
          <a:ext cx="6146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4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729" y="1245470"/>
            <a:ext cx="6632047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5891" y="868299"/>
            <a:ext cx="6652031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0608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8760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4716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2236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09" y="0"/>
                </a:moveTo>
                <a:lnTo>
                  <a:pt x="0" y="153669"/>
                </a:lnTo>
                <a:lnTo>
                  <a:pt x="98310" y="153669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1196" y="900050"/>
            <a:ext cx="107696" cy="16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4333" y="900049"/>
            <a:ext cx="109347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1756" y="900049"/>
            <a:ext cx="109347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3451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081" y="21324"/>
                </a:lnTo>
                <a:lnTo>
                  <a:pt x="10769" y="59352"/>
                </a:lnTo>
                <a:lnTo>
                  <a:pt x="119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07" y="295017"/>
                </a:lnTo>
                <a:lnTo>
                  <a:pt x="80263" y="317626"/>
                </a:lnTo>
                <a:lnTo>
                  <a:pt x="90360" y="316932"/>
                </a:lnTo>
                <a:lnTo>
                  <a:pt x="129397" y="292750"/>
                </a:lnTo>
                <a:lnTo>
                  <a:pt x="147780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4" y="139176"/>
                </a:lnTo>
                <a:lnTo>
                  <a:pt x="152149" y="93646"/>
                </a:lnTo>
                <a:lnTo>
                  <a:pt x="137572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96071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16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9"/>
                </a:lnTo>
                <a:lnTo>
                  <a:pt x="302375" y="60555"/>
                </a:lnTo>
                <a:lnTo>
                  <a:pt x="302259" y="68580"/>
                </a:lnTo>
                <a:lnTo>
                  <a:pt x="302259" y="372872"/>
                </a:lnTo>
                <a:lnTo>
                  <a:pt x="232918" y="372872"/>
                </a:lnTo>
                <a:lnTo>
                  <a:pt x="110108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6" y="216535"/>
                </a:lnTo>
                <a:lnTo>
                  <a:pt x="73786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345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9" y="30480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4748" y="87261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905" y="19812"/>
                </a:lnTo>
                <a:lnTo>
                  <a:pt x="131699" y="21844"/>
                </a:lnTo>
                <a:lnTo>
                  <a:pt x="127889" y="23875"/>
                </a:lnTo>
                <a:lnTo>
                  <a:pt x="124078" y="26035"/>
                </a:lnTo>
                <a:lnTo>
                  <a:pt x="121030" y="28829"/>
                </a:lnTo>
                <a:lnTo>
                  <a:pt x="118999" y="32512"/>
                </a:lnTo>
                <a:lnTo>
                  <a:pt x="116840" y="36195"/>
                </a:lnTo>
                <a:lnTo>
                  <a:pt x="115570" y="40894"/>
                </a:lnTo>
                <a:lnTo>
                  <a:pt x="114934" y="46609"/>
                </a:lnTo>
                <a:lnTo>
                  <a:pt x="114300" y="52324"/>
                </a:lnTo>
                <a:lnTo>
                  <a:pt x="113919" y="59562"/>
                </a:lnTo>
                <a:lnTo>
                  <a:pt x="113919" y="68325"/>
                </a:lnTo>
                <a:lnTo>
                  <a:pt x="113919" y="340360"/>
                </a:lnTo>
                <a:lnTo>
                  <a:pt x="166877" y="340360"/>
                </a:lnTo>
                <a:lnTo>
                  <a:pt x="174400" y="340050"/>
                </a:lnTo>
                <a:lnTo>
                  <a:pt x="208787" y="320294"/>
                </a:lnTo>
                <a:lnTo>
                  <a:pt x="225425" y="277479"/>
                </a:lnTo>
                <a:lnTo>
                  <a:pt x="228853" y="262509"/>
                </a:lnTo>
                <a:lnTo>
                  <a:pt x="266319" y="262509"/>
                </a:lnTo>
                <a:lnTo>
                  <a:pt x="2603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0900"/>
                </a:lnTo>
                <a:lnTo>
                  <a:pt x="16001" y="348742"/>
                </a:lnTo>
                <a:lnTo>
                  <a:pt x="19939" y="346583"/>
                </a:lnTo>
                <a:lnTo>
                  <a:pt x="22859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755"/>
                </a:lnTo>
                <a:lnTo>
                  <a:pt x="28955" y="319913"/>
                </a:lnTo>
                <a:lnTo>
                  <a:pt x="29336" y="312674"/>
                </a:lnTo>
                <a:lnTo>
                  <a:pt x="29336" y="304038"/>
                </a:lnTo>
                <a:lnTo>
                  <a:pt x="29336" y="68834"/>
                </a:lnTo>
                <a:lnTo>
                  <a:pt x="29336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1848" y="872616"/>
            <a:ext cx="297180" cy="373380"/>
          </a:xfrm>
          <a:custGeom>
            <a:avLst/>
            <a:gdLst/>
            <a:ahLst/>
            <a:cxnLst/>
            <a:rect l="l" t="t" r="r" b="b"/>
            <a:pathLst>
              <a:path w="297179" h="373380">
                <a:moveTo>
                  <a:pt x="0" y="0"/>
                </a:moveTo>
                <a:lnTo>
                  <a:pt x="158750" y="0"/>
                </a:lnTo>
                <a:lnTo>
                  <a:pt x="191138" y="1547"/>
                </a:lnTo>
                <a:lnTo>
                  <a:pt x="242867" y="13930"/>
                </a:lnTo>
                <a:lnTo>
                  <a:pt x="277276" y="38794"/>
                </a:lnTo>
                <a:lnTo>
                  <a:pt x="294509" y="76807"/>
                </a:lnTo>
                <a:lnTo>
                  <a:pt x="296672" y="100837"/>
                </a:lnTo>
                <a:lnTo>
                  <a:pt x="295652" y="118360"/>
                </a:lnTo>
                <a:lnTo>
                  <a:pt x="280542" y="163830"/>
                </a:lnTo>
                <a:lnTo>
                  <a:pt x="248217" y="196726"/>
                </a:lnTo>
                <a:lnTo>
                  <a:pt x="199437" y="214756"/>
                </a:lnTo>
                <a:lnTo>
                  <a:pt x="157352" y="218186"/>
                </a:lnTo>
                <a:lnTo>
                  <a:pt x="144708" y="218134"/>
                </a:lnTo>
                <a:lnTo>
                  <a:pt x="133254" y="217963"/>
                </a:lnTo>
                <a:lnTo>
                  <a:pt x="122991" y="217650"/>
                </a:lnTo>
                <a:lnTo>
                  <a:pt x="113918" y="217170"/>
                </a:lnTo>
                <a:lnTo>
                  <a:pt x="113918" y="304546"/>
                </a:lnTo>
                <a:lnTo>
                  <a:pt x="121920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5317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3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2" y="32004"/>
                </a:lnTo>
                <a:lnTo>
                  <a:pt x="113919" y="32004"/>
                </a:lnTo>
                <a:lnTo>
                  <a:pt x="113919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5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1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8"/>
                </a:lnTo>
                <a:lnTo>
                  <a:pt x="173228" y="340868"/>
                </a:lnTo>
                <a:lnTo>
                  <a:pt x="179578" y="340868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3" y="320040"/>
                </a:lnTo>
                <a:lnTo>
                  <a:pt x="219456" y="315975"/>
                </a:lnTo>
                <a:lnTo>
                  <a:pt x="221996" y="312038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4985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7" y="0"/>
                </a:lnTo>
                <a:lnTo>
                  <a:pt x="174757" y="285"/>
                </a:lnTo>
                <a:lnTo>
                  <a:pt x="213994" y="4572"/>
                </a:lnTo>
                <a:lnTo>
                  <a:pt x="253491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8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8" y="219583"/>
                </a:lnTo>
                <a:lnTo>
                  <a:pt x="147192" y="217424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5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0940" y="87261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906" y="19812"/>
                </a:lnTo>
                <a:lnTo>
                  <a:pt x="131699" y="21844"/>
                </a:lnTo>
                <a:lnTo>
                  <a:pt x="127888" y="23875"/>
                </a:lnTo>
                <a:lnTo>
                  <a:pt x="124079" y="26035"/>
                </a:lnTo>
                <a:lnTo>
                  <a:pt x="121031" y="28829"/>
                </a:lnTo>
                <a:lnTo>
                  <a:pt x="118999" y="32512"/>
                </a:lnTo>
                <a:lnTo>
                  <a:pt x="116839" y="36195"/>
                </a:lnTo>
                <a:lnTo>
                  <a:pt x="115570" y="40894"/>
                </a:lnTo>
                <a:lnTo>
                  <a:pt x="114935" y="46609"/>
                </a:lnTo>
                <a:lnTo>
                  <a:pt x="114300" y="52324"/>
                </a:lnTo>
                <a:lnTo>
                  <a:pt x="113919" y="59562"/>
                </a:lnTo>
                <a:lnTo>
                  <a:pt x="113919" y="68325"/>
                </a:lnTo>
                <a:lnTo>
                  <a:pt x="113919" y="340360"/>
                </a:lnTo>
                <a:lnTo>
                  <a:pt x="166878" y="340360"/>
                </a:lnTo>
                <a:lnTo>
                  <a:pt x="174400" y="340050"/>
                </a:lnTo>
                <a:lnTo>
                  <a:pt x="208787" y="320294"/>
                </a:lnTo>
                <a:lnTo>
                  <a:pt x="225425" y="277479"/>
                </a:lnTo>
                <a:lnTo>
                  <a:pt x="228854" y="262509"/>
                </a:lnTo>
                <a:lnTo>
                  <a:pt x="266319" y="262509"/>
                </a:lnTo>
                <a:lnTo>
                  <a:pt x="2603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939" y="331470"/>
                </a:lnTo>
                <a:lnTo>
                  <a:pt x="28448" y="325755"/>
                </a:lnTo>
                <a:lnTo>
                  <a:pt x="28956" y="319913"/>
                </a:lnTo>
                <a:lnTo>
                  <a:pt x="29337" y="312674"/>
                </a:lnTo>
                <a:lnTo>
                  <a:pt x="29337" y="304038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1978" y="87261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328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8"/>
                </a:lnTo>
                <a:lnTo>
                  <a:pt x="405130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0972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0990" y="347472"/>
                </a:lnTo>
                <a:lnTo>
                  <a:pt x="303403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08" y="158630"/>
                </a:lnTo>
                <a:lnTo>
                  <a:pt x="311023" y="117983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7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2979" y="331597"/>
                </a:lnTo>
                <a:lnTo>
                  <a:pt x="164973" y="331597"/>
                </a:lnTo>
                <a:lnTo>
                  <a:pt x="87884" y="110109"/>
                </a:lnTo>
                <a:lnTo>
                  <a:pt x="84625" y="100701"/>
                </a:lnTo>
                <a:lnTo>
                  <a:pt x="81533" y="91328"/>
                </a:lnTo>
                <a:lnTo>
                  <a:pt x="78632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179" y="96222"/>
                </a:lnTo>
                <a:lnTo>
                  <a:pt x="73056" y="121824"/>
                </a:lnTo>
                <a:lnTo>
                  <a:pt x="73600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4"/>
                </a:lnTo>
                <a:lnTo>
                  <a:pt x="93725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447" y="27305"/>
                </a:lnTo>
                <a:lnTo>
                  <a:pt x="17018" y="24003"/>
                </a:lnTo>
                <a:lnTo>
                  <a:pt x="10160" y="2095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2409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2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8" y="354838"/>
                </a:lnTo>
                <a:lnTo>
                  <a:pt x="344678" y="372872"/>
                </a:lnTo>
                <a:lnTo>
                  <a:pt x="239521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7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4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45941" y="87261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159" y="0"/>
                </a:lnTo>
                <a:lnTo>
                  <a:pt x="264159" y="86868"/>
                </a:lnTo>
                <a:lnTo>
                  <a:pt x="226694" y="86868"/>
                </a:lnTo>
                <a:lnTo>
                  <a:pt x="222384" y="74961"/>
                </a:lnTo>
                <a:lnTo>
                  <a:pt x="218408" y="65151"/>
                </a:lnTo>
                <a:lnTo>
                  <a:pt x="191323" y="35004"/>
                </a:lnTo>
                <a:lnTo>
                  <a:pt x="166623" y="32004"/>
                </a:lnTo>
                <a:lnTo>
                  <a:pt x="113918" y="32004"/>
                </a:lnTo>
                <a:lnTo>
                  <a:pt x="113918" y="170942"/>
                </a:lnTo>
                <a:lnTo>
                  <a:pt x="148844" y="170942"/>
                </a:lnTo>
                <a:lnTo>
                  <a:pt x="157479" y="170942"/>
                </a:lnTo>
                <a:lnTo>
                  <a:pt x="164083" y="169672"/>
                </a:lnTo>
                <a:lnTo>
                  <a:pt x="168656" y="167005"/>
                </a:lnTo>
                <a:lnTo>
                  <a:pt x="173354" y="164337"/>
                </a:lnTo>
                <a:lnTo>
                  <a:pt x="187706" y="127508"/>
                </a:lnTo>
                <a:lnTo>
                  <a:pt x="218566" y="127508"/>
                </a:lnTo>
                <a:lnTo>
                  <a:pt x="218566" y="246634"/>
                </a:lnTo>
                <a:lnTo>
                  <a:pt x="187706" y="246634"/>
                </a:lnTo>
                <a:lnTo>
                  <a:pt x="185991" y="238537"/>
                </a:lnTo>
                <a:lnTo>
                  <a:pt x="184086" y="231394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918" y="202946"/>
                </a:lnTo>
                <a:lnTo>
                  <a:pt x="113918" y="304292"/>
                </a:lnTo>
                <a:lnTo>
                  <a:pt x="113918" y="313944"/>
                </a:lnTo>
                <a:lnTo>
                  <a:pt x="114172" y="321183"/>
                </a:lnTo>
                <a:lnTo>
                  <a:pt x="114807" y="326263"/>
                </a:lnTo>
                <a:lnTo>
                  <a:pt x="115315" y="331216"/>
                </a:lnTo>
                <a:lnTo>
                  <a:pt x="116331" y="335280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4" y="351282"/>
                </a:lnTo>
                <a:lnTo>
                  <a:pt x="16001" y="348996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6" y="320040"/>
                </a:lnTo>
                <a:lnTo>
                  <a:pt x="29336" y="312674"/>
                </a:lnTo>
                <a:lnTo>
                  <a:pt x="29336" y="304038"/>
                </a:lnTo>
                <a:lnTo>
                  <a:pt x="29336" y="68834"/>
                </a:lnTo>
                <a:lnTo>
                  <a:pt x="29336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703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16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9"/>
                </a:lnTo>
                <a:lnTo>
                  <a:pt x="302375" y="60555"/>
                </a:lnTo>
                <a:lnTo>
                  <a:pt x="302260" y="68580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3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1392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3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2" y="52705"/>
                </a:lnTo>
                <a:lnTo>
                  <a:pt x="28575" y="46990"/>
                </a:lnTo>
                <a:lnTo>
                  <a:pt x="28193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7712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16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9"/>
                </a:lnTo>
                <a:lnTo>
                  <a:pt x="302375" y="60555"/>
                </a:lnTo>
                <a:lnTo>
                  <a:pt x="302259" y="68580"/>
                </a:lnTo>
                <a:lnTo>
                  <a:pt x="302259" y="372872"/>
                </a:lnTo>
                <a:lnTo>
                  <a:pt x="232917" y="372872"/>
                </a:lnTo>
                <a:lnTo>
                  <a:pt x="110108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6" y="216535"/>
                </a:lnTo>
                <a:lnTo>
                  <a:pt x="73786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5976" y="348742"/>
                </a:lnTo>
                <a:lnTo>
                  <a:pt x="19888" y="346583"/>
                </a:lnTo>
                <a:lnTo>
                  <a:pt x="22796" y="343662"/>
                </a:lnTo>
                <a:lnTo>
                  <a:pt x="24714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9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04277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5" h="375284">
                <a:moveTo>
                  <a:pt x="158876" y="0"/>
                </a:moveTo>
                <a:lnTo>
                  <a:pt x="231775" y="0"/>
                </a:lnTo>
                <a:lnTo>
                  <a:pt x="321945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695" y="352933"/>
                </a:lnTo>
                <a:lnTo>
                  <a:pt x="231267" y="348741"/>
                </a:lnTo>
                <a:lnTo>
                  <a:pt x="235839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150"/>
                </a:lnTo>
                <a:lnTo>
                  <a:pt x="222503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8" y="320421"/>
                </a:lnTo>
                <a:lnTo>
                  <a:pt x="88138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4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2429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5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695" y="352933"/>
                </a:lnTo>
                <a:lnTo>
                  <a:pt x="231267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4" y="259207"/>
                </a:lnTo>
                <a:lnTo>
                  <a:pt x="105918" y="259207"/>
                </a:lnTo>
                <a:lnTo>
                  <a:pt x="92329" y="299465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5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8385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694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3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5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5891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5" h="375284">
                <a:moveTo>
                  <a:pt x="158940" y="0"/>
                </a:moveTo>
                <a:lnTo>
                  <a:pt x="231863" y="0"/>
                </a:lnTo>
                <a:lnTo>
                  <a:pt x="321983" y="305942"/>
                </a:lnTo>
                <a:lnTo>
                  <a:pt x="324866" y="315398"/>
                </a:lnTo>
                <a:lnTo>
                  <a:pt x="342734" y="348868"/>
                </a:lnTo>
                <a:lnTo>
                  <a:pt x="347103" y="352425"/>
                </a:lnTo>
                <a:lnTo>
                  <a:pt x="353212" y="355091"/>
                </a:lnTo>
                <a:lnTo>
                  <a:pt x="361035" y="356742"/>
                </a:lnTo>
                <a:lnTo>
                  <a:pt x="361035" y="374776"/>
                </a:lnTo>
                <a:lnTo>
                  <a:pt x="210286" y="374776"/>
                </a:lnTo>
                <a:lnTo>
                  <a:pt x="210286" y="356742"/>
                </a:lnTo>
                <a:lnTo>
                  <a:pt x="219748" y="355600"/>
                </a:lnTo>
                <a:lnTo>
                  <a:pt x="226758" y="352933"/>
                </a:lnTo>
                <a:lnTo>
                  <a:pt x="231317" y="348741"/>
                </a:lnTo>
                <a:lnTo>
                  <a:pt x="235864" y="344550"/>
                </a:lnTo>
                <a:lnTo>
                  <a:pt x="238137" y="338709"/>
                </a:lnTo>
                <a:lnTo>
                  <a:pt x="238137" y="330962"/>
                </a:lnTo>
                <a:lnTo>
                  <a:pt x="238137" y="325374"/>
                </a:lnTo>
                <a:lnTo>
                  <a:pt x="229946" y="286003"/>
                </a:lnTo>
                <a:lnTo>
                  <a:pt x="222580" y="259207"/>
                </a:lnTo>
                <a:lnTo>
                  <a:pt x="105956" y="259207"/>
                </a:lnTo>
                <a:lnTo>
                  <a:pt x="96951" y="285114"/>
                </a:lnTo>
                <a:lnTo>
                  <a:pt x="94399" y="292480"/>
                </a:lnTo>
                <a:lnTo>
                  <a:pt x="92303" y="299465"/>
                </a:lnTo>
                <a:lnTo>
                  <a:pt x="90665" y="306324"/>
                </a:lnTo>
                <a:lnTo>
                  <a:pt x="89026" y="313182"/>
                </a:lnTo>
                <a:lnTo>
                  <a:pt x="88214" y="320421"/>
                </a:lnTo>
                <a:lnTo>
                  <a:pt x="88214" y="328040"/>
                </a:lnTo>
                <a:lnTo>
                  <a:pt x="89988" y="339848"/>
                </a:lnTo>
                <a:lnTo>
                  <a:pt x="95311" y="348583"/>
                </a:lnTo>
                <a:lnTo>
                  <a:pt x="104185" y="354222"/>
                </a:lnTo>
                <a:lnTo>
                  <a:pt x="116611" y="356742"/>
                </a:lnTo>
                <a:lnTo>
                  <a:pt x="116611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649" y="353567"/>
                </a:lnTo>
                <a:lnTo>
                  <a:pt x="38161" y="320563"/>
                </a:lnTo>
                <a:lnTo>
                  <a:pt x="45059" y="303402"/>
                </a:lnTo>
                <a:lnTo>
                  <a:pt x="15894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82615" y="868300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081" y="1660"/>
                </a:lnTo>
                <a:lnTo>
                  <a:pt x="257313" y="9636"/>
                </a:lnTo>
                <a:lnTo>
                  <a:pt x="269366" y="12826"/>
                </a:lnTo>
                <a:lnTo>
                  <a:pt x="269366" y="91948"/>
                </a:lnTo>
                <a:lnTo>
                  <a:pt x="232156" y="91948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59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97"/>
                </a:lnTo>
                <a:lnTo>
                  <a:pt x="214901" y="329094"/>
                </a:lnTo>
                <a:lnTo>
                  <a:pt x="231901" y="285114"/>
                </a:lnTo>
                <a:lnTo>
                  <a:pt x="269366" y="285114"/>
                </a:lnTo>
                <a:lnTo>
                  <a:pt x="269366" y="367791"/>
                </a:lnTo>
                <a:lnTo>
                  <a:pt x="254650" y="371151"/>
                </a:lnTo>
                <a:lnTo>
                  <a:pt x="214502" y="378205"/>
                </a:lnTo>
                <a:lnTo>
                  <a:pt x="176105" y="381295"/>
                </a:lnTo>
                <a:lnTo>
                  <a:pt x="162813" y="381508"/>
                </a:lnTo>
                <a:lnTo>
                  <a:pt x="135737" y="380224"/>
                </a:lnTo>
                <a:lnTo>
                  <a:pt x="89394" y="369988"/>
                </a:lnTo>
                <a:lnTo>
                  <a:pt x="53345" y="349486"/>
                </a:lnTo>
                <a:lnTo>
                  <a:pt x="26830" y="318573"/>
                </a:lnTo>
                <a:lnTo>
                  <a:pt x="9644" y="277090"/>
                </a:lnTo>
                <a:lnTo>
                  <a:pt x="1071" y="224702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65"/>
                </a:lnTo>
                <a:lnTo>
                  <a:pt x="60912" y="36895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6582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01" y="210833"/>
                </a:lnTo>
                <a:lnTo>
                  <a:pt x="324157" y="255168"/>
                </a:lnTo>
                <a:lnTo>
                  <a:pt x="312158" y="292238"/>
                </a:lnTo>
                <a:lnTo>
                  <a:pt x="284225" y="335279"/>
                </a:lnTo>
                <a:lnTo>
                  <a:pt x="245703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38" y="68397"/>
                </a:lnTo>
                <a:lnTo>
                  <a:pt x="59152" y="35250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59940" y="1619454"/>
            <a:ext cx="7308850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350" indent="-274320" algn="just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5" dirty="0">
                <a:latin typeface="Cambria"/>
                <a:cs typeface="Cambria"/>
              </a:rPr>
              <a:t>It </a:t>
            </a:r>
            <a:r>
              <a:rPr sz="4000" dirty="0">
                <a:latin typeface="Cambria"/>
                <a:cs typeface="Cambria"/>
              </a:rPr>
              <a:t>is </a:t>
            </a:r>
            <a:r>
              <a:rPr sz="4000" spc="-5" dirty="0">
                <a:latin typeface="Cambria"/>
                <a:cs typeface="Cambria"/>
              </a:rPr>
              <a:t>a plan of action that </a:t>
            </a:r>
            <a:r>
              <a:rPr sz="4000" spc="-15" dirty="0">
                <a:latin typeface="Cambria"/>
                <a:cs typeface="Cambria"/>
              </a:rPr>
              <a:t>exists  </a:t>
            </a:r>
            <a:r>
              <a:rPr sz="4000" dirty="0">
                <a:latin typeface="Cambria"/>
                <a:cs typeface="Cambria"/>
              </a:rPr>
              <a:t>in </a:t>
            </a:r>
            <a:r>
              <a:rPr sz="4000" spc="-10" dirty="0">
                <a:latin typeface="Cambria"/>
                <a:cs typeface="Cambria"/>
              </a:rPr>
              <a:t>the nurses</a:t>
            </a:r>
            <a:r>
              <a:rPr sz="4000" spc="3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mind</a:t>
            </a:r>
            <a:endParaRPr sz="40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dirty="0">
                <a:latin typeface="Cambria"/>
                <a:cs typeface="Cambria"/>
              </a:rPr>
              <a:t>Eg: </a:t>
            </a:r>
            <a:r>
              <a:rPr sz="4000" spc="-5" dirty="0">
                <a:latin typeface="Cambria"/>
                <a:cs typeface="Cambria"/>
              </a:rPr>
              <a:t>Nurse </a:t>
            </a:r>
            <a:r>
              <a:rPr sz="4000" spc="-30" dirty="0">
                <a:latin typeface="Cambria"/>
                <a:cs typeface="Cambria"/>
              </a:rPr>
              <a:t>may </a:t>
            </a:r>
            <a:r>
              <a:rPr sz="4000" spc="-5" dirty="0">
                <a:latin typeface="Cambria"/>
                <a:cs typeface="Cambria"/>
              </a:rPr>
              <a:t>think “ Mrs.  Shanthi </a:t>
            </a:r>
            <a:r>
              <a:rPr sz="4000" dirty="0">
                <a:latin typeface="Cambria"/>
                <a:cs typeface="Cambria"/>
              </a:rPr>
              <a:t>is </a:t>
            </a:r>
            <a:r>
              <a:rPr sz="4000" spc="-25" dirty="0">
                <a:latin typeface="Cambria"/>
                <a:cs typeface="Cambria"/>
              </a:rPr>
              <a:t>very </a:t>
            </a:r>
            <a:r>
              <a:rPr sz="4000" spc="-15" dirty="0">
                <a:latin typeface="Cambria"/>
                <a:cs typeface="Cambria"/>
              </a:rPr>
              <a:t>tired, </a:t>
            </a:r>
            <a:r>
              <a:rPr sz="4000" spc="-5" dirty="0">
                <a:latin typeface="Cambria"/>
                <a:cs typeface="Cambria"/>
              </a:rPr>
              <a:t>I will </a:t>
            </a:r>
            <a:r>
              <a:rPr sz="4000" spc="-10" dirty="0">
                <a:latin typeface="Cambria"/>
                <a:cs typeface="Cambria"/>
              </a:rPr>
              <a:t>need  </a:t>
            </a:r>
            <a:r>
              <a:rPr sz="4000" spc="-20" dirty="0">
                <a:latin typeface="Cambria"/>
                <a:cs typeface="Cambria"/>
              </a:rPr>
              <a:t>to </a:t>
            </a:r>
            <a:r>
              <a:rPr sz="4000" spc="-25" dirty="0">
                <a:latin typeface="Cambria"/>
                <a:cs typeface="Cambria"/>
              </a:rPr>
              <a:t>reinforce </a:t>
            </a:r>
            <a:r>
              <a:rPr sz="4000" spc="-5" dirty="0">
                <a:latin typeface="Cambria"/>
                <a:cs typeface="Cambria"/>
              </a:rPr>
              <a:t>her </a:t>
            </a:r>
            <a:r>
              <a:rPr sz="4000" spc="-10" dirty="0">
                <a:latin typeface="Cambria"/>
                <a:cs typeface="Cambria"/>
              </a:rPr>
              <a:t>teaching </a:t>
            </a:r>
            <a:r>
              <a:rPr sz="4000" spc="-15" dirty="0">
                <a:latin typeface="Cambria"/>
                <a:cs typeface="Cambria"/>
              </a:rPr>
              <a:t>after  </a:t>
            </a:r>
            <a:r>
              <a:rPr sz="4000" spc="-5" dirty="0">
                <a:latin typeface="Cambria"/>
                <a:cs typeface="Cambria"/>
              </a:rPr>
              <a:t>she </a:t>
            </a:r>
            <a:r>
              <a:rPr sz="4000" dirty="0">
                <a:latin typeface="Cambria"/>
                <a:cs typeface="Cambria"/>
              </a:rPr>
              <a:t>is </a:t>
            </a:r>
            <a:r>
              <a:rPr sz="4000" spc="-20" dirty="0">
                <a:latin typeface="Cambria"/>
                <a:cs typeface="Cambria"/>
              </a:rPr>
              <a:t>rested”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1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128" y="1187196"/>
            <a:ext cx="7060677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3702" y="684402"/>
            <a:ext cx="7065073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0862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4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6074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3599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1" y="0"/>
                </a:moveTo>
                <a:lnTo>
                  <a:pt x="0" y="209423"/>
                </a:lnTo>
                <a:lnTo>
                  <a:pt x="133984" y="209423"/>
                </a:lnTo>
                <a:lnTo>
                  <a:pt x="744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4628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3633" y="729234"/>
            <a:ext cx="145669" cy="216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5236" y="729234"/>
            <a:ext cx="145669" cy="216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6360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375" y="0"/>
                </a:moveTo>
                <a:lnTo>
                  <a:pt x="59386" y="12922"/>
                </a:lnTo>
                <a:lnTo>
                  <a:pt x="26238" y="51562"/>
                </a:lnTo>
                <a:lnTo>
                  <a:pt x="6561" y="117125"/>
                </a:lnTo>
                <a:lnTo>
                  <a:pt x="1640" y="160397"/>
                </a:lnTo>
                <a:lnTo>
                  <a:pt x="0" y="210692"/>
                </a:lnTo>
                <a:lnTo>
                  <a:pt x="1685" y="263221"/>
                </a:lnTo>
                <a:lnTo>
                  <a:pt x="6743" y="308594"/>
                </a:lnTo>
                <a:lnTo>
                  <a:pt x="15173" y="346799"/>
                </a:lnTo>
                <a:lnTo>
                  <a:pt x="42246" y="401901"/>
                </a:lnTo>
                <a:lnTo>
                  <a:pt x="83478" y="429385"/>
                </a:lnTo>
                <a:lnTo>
                  <a:pt x="109423" y="432815"/>
                </a:lnTo>
                <a:lnTo>
                  <a:pt x="123186" y="431841"/>
                </a:lnTo>
                <a:lnTo>
                  <a:pt x="167718" y="408842"/>
                </a:lnTo>
                <a:lnTo>
                  <a:pt x="190703" y="374141"/>
                </a:lnTo>
                <a:lnTo>
                  <a:pt x="205419" y="326814"/>
                </a:lnTo>
                <a:lnTo>
                  <a:pt x="210943" y="289053"/>
                </a:lnTo>
                <a:lnTo>
                  <a:pt x="213610" y="247386"/>
                </a:lnTo>
                <a:lnTo>
                  <a:pt x="213944" y="225171"/>
                </a:lnTo>
                <a:lnTo>
                  <a:pt x="213207" y="189620"/>
                </a:lnTo>
                <a:lnTo>
                  <a:pt x="207354" y="127569"/>
                </a:lnTo>
                <a:lnTo>
                  <a:pt x="195616" y="77587"/>
                </a:lnTo>
                <a:lnTo>
                  <a:pt x="177900" y="39816"/>
                </a:lnTo>
                <a:lnTo>
                  <a:pt x="139934" y="6381"/>
                </a:lnTo>
                <a:lnTo>
                  <a:pt x="1063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6781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4" y="162687"/>
                </a:lnTo>
                <a:lnTo>
                  <a:pt x="351154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5" y="38353"/>
                </a:lnTo>
                <a:lnTo>
                  <a:pt x="311403" y="24637"/>
                </a:lnTo>
                <a:lnTo>
                  <a:pt x="311403" y="0"/>
                </a:lnTo>
                <a:lnTo>
                  <a:pt x="451993" y="0"/>
                </a:lnTo>
                <a:lnTo>
                  <a:pt x="451993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25" y="427843"/>
                </a:lnTo>
                <a:lnTo>
                  <a:pt x="108458" y="467359"/>
                </a:lnTo>
                <a:lnTo>
                  <a:pt x="140589" y="483362"/>
                </a:lnTo>
                <a:lnTo>
                  <a:pt x="14058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4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8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1873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6435" y="27050"/>
                </a:lnTo>
                <a:lnTo>
                  <a:pt x="179450" y="29717"/>
                </a:lnTo>
                <a:lnTo>
                  <a:pt x="174244" y="32638"/>
                </a:lnTo>
                <a:lnTo>
                  <a:pt x="169036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6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1" y="357631"/>
                </a:lnTo>
                <a:lnTo>
                  <a:pt x="362839" y="357631"/>
                </a:lnTo>
                <a:lnTo>
                  <a:pt x="35458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7" y="414146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4006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281" y="0"/>
                </a:lnTo>
                <a:lnTo>
                  <a:pt x="260381" y="2117"/>
                </a:lnTo>
                <a:lnTo>
                  <a:pt x="298577" y="8461"/>
                </a:lnTo>
                <a:lnTo>
                  <a:pt x="357251" y="33781"/>
                </a:lnTo>
                <a:lnTo>
                  <a:pt x="392398" y="76453"/>
                </a:lnTo>
                <a:lnTo>
                  <a:pt x="404114" y="137413"/>
                </a:lnTo>
                <a:lnTo>
                  <a:pt x="402752" y="161293"/>
                </a:lnTo>
                <a:lnTo>
                  <a:pt x="391791" y="204243"/>
                </a:lnTo>
                <a:lnTo>
                  <a:pt x="369951" y="240434"/>
                </a:lnTo>
                <a:lnTo>
                  <a:pt x="338137" y="268057"/>
                </a:lnTo>
                <a:lnTo>
                  <a:pt x="296421" y="286752"/>
                </a:lnTo>
                <a:lnTo>
                  <a:pt x="244328" y="296138"/>
                </a:lnTo>
                <a:lnTo>
                  <a:pt x="214376" y="297306"/>
                </a:lnTo>
                <a:lnTo>
                  <a:pt x="197163" y="297213"/>
                </a:lnTo>
                <a:lnTo>
                  <a:pt x="181546" y="296941"/>
                </a:lnTo>
                <a:lnTo>
                  <a:pt x="167548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369" y="456564"/>
                </a:lnTo>
                <a:lnTo>
                  <a:pt x="192444" y="481839"/>
                </a:lnTo>
                <a:lnTo>
                  <a:pt x="200279" y="483362"/>
                </a:lnTo>
                <a:lnTo>
                  <a:pt x="20027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7453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3009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2" y="0"/>
                </a:lnTo>
                <a:lnTo>
                  <a:pt x="238138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8" y="137032"/>
                </a:lnTo>
                <a:lnTo>
                  <a:pt x="405211" y="154582"/>
                </a:lnTo>
                <a:lnTo>
                  <a:pt x="393191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4" y="411988"/>
                </a:lnTo>
                <a:lnTo>
                  <a:pt x="409743" y="427819"/>
                </a:lnTo>
                <a:lnTo>
                  <a:pt x="432942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89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2" y="419353"/>
                </a:lnTo>
                <a:lnTo>
                  <a:pt x="248665" y="355726"/>
                </a:lnTo>
                <a:lnTo>
                  <a:pt x="242351" y="342634"/>
                </a:lnTo>
                <a:lnTo>
                  <a:pt x="220090" y="307593"/>
                </a:lnTo>
                <a:lnTo>
                  <a:pt x="176784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60" y="427462"/>
                </a:lnTo>
                <a:lnTo>
                  <a:pt x="162940" y="46697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534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6436" y="27050"/>
                </a:lnTo>
                <a:lnTo>
                  <a:pt x="179450" y="29717"/>
                </a:lnTo>
                <a:lnTo>
                  <a:pt x="174243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3" y="93090"/>
                </a:lnTo>
                <a:lnTo>
                  <a:pt x="155193" y="463676"/>
                </a:lnTo>
                <a:lnTo>
                  <a:pt x="227456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8" y="357631"/>
                </a:lnTo>
                <a:lnTo>
                  <a:pt x="35458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7" y="414146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8042" y="690244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8" y="305562"/>
                </a:lnTo>
                <a:lnTo>
                  <a:pt x="399541" y="0"/>
                </a:lnTo>
                <a:lnTo>
                  <a:pt x="574039" y="0"/>
                </a:lnTo>
                <a:lnTo>
                  <a:pt x="574039" y="24637"/>
                </a:lnTo>
                <a:lnTo>
                  <a:pt x="564995" y="27469"/>
                </a:lnTo>
                <a:lnTo>
                  <a:pt x="557498" y="30432"/>
                </a:lnTo>
                <a:lnTo>
                  <a:pt x="535352" y="69373"/>
                </a:lnTo>
                <a:lnTo>
                  <a:pt x="534669" y="93090"/>
                </a:lnTo>
                <a:lnTo>
                  <a:pt x="534669" y="414908"/>
                </a:lnTo>
                <a:lnTo>
                  <a:pt x="538352" y="459613"/>
                </a:lnTo>
                <a:lnTo>
                  <a:pt x="574039" y="483362"/>
                </a:lnTo>
                <a:lnTo>
                  <a:pt x="574039" y="508000"/>
                </a:lnTo>
                <a:lnTo>
                  <a:pt x="383158" y="508000"/>
                </a:lnTo>
                <a:lnTo>
                  <a:pt x="383158" y="483362"/>
                </a:lnTo>
                <a:lnTo>
                  <a:pt x="394081" y="480440"/>
                </a:lnTo>
                <a:lnTo>
                  <a:pt x="401700" y="477774"/>
                </a:lnTo>
                <a:lnTo>
                  <a:pt x="421691" y="444061"/>
                </a:lnTo>
                <a:lnTo>
                  <a:pt x="422656" y="414146"/>
                </a:lnTo>
                <a:lnTo>
                  <a:pt x="422656" y="231901"/>
                </a:lnTo>
                <a:lnTo>
                  <a:pt x="422727" y="216110"/>
                </a:lnTo>
                <a:lnTo>
                  <a:pt x="423799" y="160781"/>
                </a:lnTo>
                <a:lnTo>
                  <a:pt x="425388" y="112793"/>
                </a:lnTo>
                <a:lnTo>
                  <a:pt x="425957" y="102742"/>
                </a:lnTo>
                <a:lnTo>
                  <a:pt x="418210" y="102742"/>
                </a:lnTo>
                <a:lnTo>
                  <a:pt x="405641" y="140521"/>
                </a:lnTo>
                <a:lnTo>
                  <a:pt x="389889" y="183133"/>
                </a:lnTo>
                <a:lnTo>
                  <a:pt x="290194" y="451738"/>
                </a:lnTo>
                <a:lnTo>
                  <a:pt x="224662" y="451738"/>
                </a:lnTo>
                <a:lnTo>
                  <a:pt x="119760" y="149987"/>
                </a:lnTo>
                <a:lnTo>
                  <a:pt x="115236" y="137171"/>
                </a:lnTo>
                <a:lnTo>
                  <a:pt x="110997" y="124428"/>
                </a:lnTo>
                <a:lnTo>
                  <a:pt x="107045" y="111732"/>
                </a:lnTo>
                <a:lnTo>
                  <a:pt x="103377" y="99059"/>
                </a:lnTo>
                <a:lnTo>
                  <a:pt x="96646" y="99059"/>
                </a:lnTo>
                <a:lnTo>
                  <a:pt x="98313" y="131133"/>
                </a:lnTo>
                <a:lnTo>
                  <a:pt x="99504" y="166004"/>
                </a:lnTo>
                <a:lnTo>
                  <a:pt x="10021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1" y="428033"/>
                </a:lnTo>
                <a:lnTo>
                  <a:pt x="108203" y="466725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2" y="478154"/>
                </a:lnTo>
                <a:lnTo>
                  <a:pt x="21716" y="475233"/>
                </a:lnTo>
                <a:lnTo>
                  <a:pt x="27050" y="472185"/>
                </a:lnTo>
                <a:lnTo>
                  <a:pt x="31114" y="468249"/>
                </a:lnTo>
                <a:lnTo>
                  <a:pt x="33781" y="463295"/>
                </a:lnTo>
                <a:lnTo>
                  <a:pt x="36575" y="458342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355"/>
                </a:lnTo>
                <a:lnTo>
                  <a:pt x="9525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4613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3" y="0"/>
                </a:lnTo>
                <a:lnTo>
                  <a:pt x="238138" y="400"/>
                </a:lnTo>
                <a:lnTo>
                  <a:pt x="291592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9" y="137032"/>
                </a:lnTo>
                <a:lnTo>
                  <a:pt x="405211" y="154582"/>
                </a:lnTo>
                <a:lnTo>
                  <a:pt x="393192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5" y="275335"/>
                </a:lnTo>
                <a:lnTo>
                  <a:pt x="300355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5" y="411988"/>
                </a:lnTo>
                <a:lnTo>
                  <a:pt x="409743" y="427819"/>
                </a:lnTo>
                <a:lnTo>
                  <a:pt x="432943" y="462788"/>
                </a:lnTo>
                <a:lnTo>
                  <a:pt x="469646" y="483362"/>
                </a:lnTo>
                <a:lnTo>
                  <a:pt x="469646" y="508000"/>
                </a:lnTo>
                <a:lnTo>
                  <a:pt x="326390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2" y="419353"/>
                </a:lnTo>
                <a:lnTo>
                  <a:pt x="248666" y="355726"/>
                </a:lnTo>
                <a:lnTo>
                  <a:pt x="242351" y="342634"/>
                </a:lnTo>
                <a:lnTo>
                  <a:pt x="220091" y="307593"/>
                </a:lnTo>
                <a:lnTo>
                  <a:pt x="176784" y="294766"/>
                </a:lnTo>
                <a:lnTo>
                  <a:pt x="155194" y="294766"/>
                </a:lnTo>
                <a:lnTo>
                  <a:pt x="155194" y="414527"/>
                </a:lnTo>
                <a:lnTo>
                  <a:pt x="155360" y="427462"/>
                </a:lnTo>
                <a:lnTo>
                  <a:pt x="162941" y="466978"/>
                </a:lnTo>
                <a:lnTo>
                  <a:pt x="195453" y="483362"/>
                </a:lnTo>
                <a:lnTo>
                  <a:pt x="19545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3702" y="690244"/>
            <a:ext cx="360045" cy="508000"/>
          </a:xfrm>
          <a:custGeom>
            <a:avLst/>
            <a:gdLst/>
            <a:ahLst/>
            <a:cxnLst/>
            <a:rect l="l" t="t" r="r" b="b"/>
            <a:pathLst>
              <a:path w="360044" h="508000">
                <a:moveTo>
                  <a:pt x="0" y="0"/>
                </a:moveTo>
                <a:lnTo>
                  <a:pt x="359791" y="0"/>
                </a:lnTo>
                <a:lnTo>
                  <a:pt x="359791" y="118363"/>
                </a:lnTo>
                <a:lnTo>
                  <a:pt x="308813" y="118363"/>
                </a:lnTo>
                <a:lnTo>
                  <a:pt x="302910" y="102151"/>
                </a:lnTo>
                <a:lnTo>
                  <a:pt x="297470" y="88773"/>
                </a:lnTo>
                <a:lnTo>
                  <a:pt x="273258" y="54752"/>
                </a:lnTo>
                <a:lnTo>
                  <a:pt x="226961" y="43560"/>
                </a:lnTo>
                <a:lnTo>
                  <a:pt x="155155" y="43560"/>
                </a:lnTo>
                <a:lnTo>
                  <a:pt x="155155" y="232917"/>
                </a:lnTo>
                <a:lnTo>
                  <a:pt x="202780" y="232917"/>
                </a:lnTo>
                <a:lnTo>
                  <a:pt x="241287" y="217931"/>
                </a:lnTo>
                <a:lnTo>
                  <a:pt x="255612" y="173862"/>
                </a:lnTo>
                <a:lnTo>
                  <a:pt x="297649" y="173862"/>
                </a:lnTo>
                <a:lnTo>
                  <a:pt x="297649" y="336041"/>
                </a:lnTo>
                <a:lnTo>
                  <a:pt x="255612" y="336041"/>
                </a:lnTo>
                <a:lnTo>
                  <a:pt x="253265" y="324991"/>
                </a:lnTo>
                <a:lnTo>
                  <a:pt x="250682" y="315261"/>
                </a:lnTo>
                <a:lnTo>
                  <a:pt x="229196" y="281685"/>
                </a:lnTo>
                <a:lnTo>
                  <a:pt x="202780" y="276478"/>
                </a:lnTo>
                <a:lnTo>
                  <a:pt x="155155" y="276478"/>
                </a:lnTo>
                <a:lnTo>
                  <a:pt x="155155" y="414527"/>
                </a:lnTo>
                <a:lnTo>
                  <a:pt x="155225" y="423818"/>
                </a:lnTo>
                <a:lnTo>
                  <a:pt x="160362" y="461009"/>
                </a:lnTo>
                <a:lnTo>
                  <a:pt x="162344" y="465327"/>
                </a:lnTo>
                <a:lnTo>
                  <a:pt x="200177" y="483362"/>
                </a:lnTo>
                <a:lnTo>
                  <a:pt x="200177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82" y="481202"/>
                </a:lnTo>
                <a:lnTo>
                  <a:pt x="16433" y="478535"/>
                </a:lnTo>
                <a:lnTo>
                  <a:pt x="21767" y="475614"/>
                </a:lnTo>
                <a:lnTo>
                  <a:pt x="27101" y="472566"/>
                </a:lnTo>
                <a:lnTo>
                  <a:pt x="31064" y="468502"/>
                </a:lnTo>
                <a:lnTo>
                  <a:pt x="33667" y="463422"/>
                </a:lnTo>
                <a:lnTo>
                  <a:pt x="36271" y="458342"/>
                </a:lnTo>
                <a:lnTo>
                  <a:pt x="39814" y="414146"/>
                </a:lnTo>
                <a:lnTo>
                  <a:pt x="39814" y="93852"/>
                </a:lnTo>
                <a:lnTo>
                  <a:pt x="36652" y="50037"/>
                </a:lnTo>
                <a:lnTo>
                  <a:pt x="22136" y="33019"/>
                </a:lnTo>
                <a:lnTo>
                  <a:pt x="16802" y="29844"/>
                </a:lnTo>
                <a:lnTo>
                  <a:pt x="9423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2367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4" y="0"/>
                </a:moveTo>
                <a:lnTo>
                  <a:pt x="315849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09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1" y="510540"/>
                </a:lnTo>
                <a:lnTo>
                  <a:pt x="286511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7579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8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5102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6" y="482076"/>
                </a:lnTo>
                <a:lnTo>
                  <a:pt x="324358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7" y="485902"/>
                </a:lnTo>
                <a:lnTo>
                  <a:pt x="158877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1465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5">
                <a:moveTo>
                  <a:pt x="235204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2" y="17399"/>
                </a:lnTo>
                <a:lnTo>
                  <a:pt x="366902" y="125349"/>
                </a:lnTo>
                <a:lnTo>
                  <a:pt x="316230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2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3" y="267081"/>
                </a:lnTo>
                <a:lnTo>
                  <a:pt x="120078" y="315489"/>
                </a:lnTo>
                <a:lnTo>
                  <a:pt x="125222" y="357647"/>
                </a:lnTo>
                <a:lnTo>
                  <a:pt x="145796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902" y="388366"/>
                </a:lnTo>
                <a:lnTo>
                  <a:pt x="366902" y="501142"/>
                </a:lnTo>
                <a:lnTo>
                  <a:pt x="346874" y="505666"/>
                </a:lnTo>
                <a:lnTo>
                  <a:pt x="292100" y="515238"/>
                </a:lnTo>
                <a:lnTo>
                  <a:pt x="239843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8046" y="684403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4" h="520065">
                <a:moveTo>
                  <a:pt x="228117" y="0"/>
                </a:moveTo>
                <a:lnTo>
                  <a:pt x="280268" y="3978"/>
                </a:lnTo>
                <a:lnTo>
                  <a:pt x="325478" y="15922"/>
                </a:lnTo>
                <a:lnTo>
                  <a:pt x="363759" y="35843"/>
                </a:lnTo>
                <a:lnTo>
                  <a:pt x="395122" y="63754"/>
                </a:lnTo>
                <a:lnTo>
                  <a:pt x="419552" y="99542"/>
                </a:lnTo>
                <a:lnTo>
                  <a:pt x="437016" y="143081"/>
                </a:lnTo>
                <a:lnTo>
                  <a:pt x="447503" y="194359"/>
                </a:lnTo>
                <a:lnTo>
                  <a:pt x="451002" y="253364"/>
                </a:lnTo>
                <a:lnTo>
                  <a:pt x="449956" y="287272"/>
                </a:lnTo>
                <a:lnTo>
                  <a:pt x="441626" y="347608"/>
                </a:lnTo>
                <a:lnTo>
                  <a:pt x="425219" y="398115"/>
                </a:lnTo>
                <a:lnTo>
                  <a:pt x="401736" y="439505"/>
                </a:lnTo>
                <a:lnTo>
                  <a:pt x="371319" y="471939"/>
                </a:lnTo>
                <a:lnTo>
                  <a:pt x="334779" y="495752"/>
                </a:lnTo>
                <a:lnTo>
                  <a:pt x="292288" y="511111"/>
                </a:lnTo>
                <a:lnTo>
                  <a:pt x="244750" y="518731"/>
                </a:lnTo>
                <a:lnTo>
                  <a:pt x="219100" y="519684"/>
                </a:lnTo>
                <a:lnTo>
                  <a:pt x="167842" y="515683"/>
                </a:lnTo>
                <a:lnTo>
                  <a:pt x="123382" y="503682"/>
                </a:lnTo>
                <a:lnTo>
                  <a:pt x="85724" y="483679"/>
                </a:lnTo>
                <a:lnTo>
                  <a:pt x="54876" y="455675"/>
                </a:lnTo>
                <a:lnTo>
                  <a:pt x="30866" y="419768"/>
                </a:lnTo>
                <a:lnTo>
                  <a:pt x="13717" y="375872"/>
                </a:lnTo>
                <a:lnTo>
                  <a:pt x="3429" y="323998"/>
                </a:lnTo>
                <a:lnTo>
                  <a:pt x="0" y="264160"/>
                </a:lnTo>
                <a:lnTo>
                  <a:pt x="1662" y="223793"/>
                </a:lnTo>
                <a:lnTo>
                  <a:pt x="14964" y="152253"/>
                </a:lnTo>
                <a:lnTo>
                  <a:pt x="41474" y="93172"/>
                </a:lnTo>
                <a:lnTo>
                  <a:pt x="80636" y="48075"/>
                </a:lnTo>
                <a:lnTo>
                  <a:pt x="132019" y="17359"/>
                </a:lnTo>
                <a:lnTo>
                  <a:pt x="193609" y="1928"/>
                </a:lnTo>
                <a:lnTo>
                  <a:pt x="2281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7994" y="1610613"/>
            <a:ext cx="6955790" cy="4864100"/>
          </a:xfrm>
          <a:custGeom>
            <a:avLst/>
            <a:gdLst/>
            <a:ahLst/>
            <a:cxnLst/>
            <a:rect l="l" t="t" r="r" b="b"/>
            <a:pathLst>
              <a:path w="6955790" h="4864100">
                <a:moveTo>
                  <a:pt x="3867691" y="4851400"/>
                </a:moveTo>
                <a:lnTo>
                  <a:pt x="3087844" y="4851400"/>
                </a:lnTo>
                <a:lnTo>
                  <a:pt x="3142831" y="4864100"/>
                </a:lnTo>
                <a:lnTo>
                  <a:pt x="3812704" y="4864100"/>
                </a:lnTo>
                <a:lnTo>
                  <a:pt x="3867691" y="4851400"/>
                </a:lnTo>
                <a:close/>
              </a:path>
              <a:path w="6955790" h="4864100">
                <a:moveTo>
                  <a:pt x="4031081" y="4838700"/>
                </a:moveTo>
                <a:lnTo>
                  <a:pt x="2924454" y="4838700"/>
                </a:lnTo>
                <a:lnTo>
                  <a:pt x="2978649" y="4851400"/>
                </a:lnTo>
                <a:lnTo>
                  <a:pt x="3976886" y="4851400"/>
                </a:lnTo>
                <a:lnTo>
                  <a:pt x="4031081" y="4838700"/>
                </a:lnTo>
                <a:close/>
              </a:path>
              <a:path w="6955790" h="4864100">
                <a:moveTo>
                  <a:pt x="4191976" y="4813300"/>
                </a:moveTo>
                <a:lnTo>
                  <a:pt x="2763559" y="4813300"/>
                </a:lnTo>
                <a:lnTo>
                  <a:pt x="2870536" y="4838700"/>
                </a:lnTo>
                <a:lnTo>
                  <a:pt x="4084999" y="4838700"/>
                </a:lnTo>
                <a:lnTo>
                  <a:pt x="4191976" y="4813300"/>
                </a:lnTo>
                <a:close/>
              </a:path>
              <a:path w="6955790" h="4864100">
                <a:moveTo>
                  <a:pt x="4350194" y="4787900"/>
                </a:moveTo>
                <a:lnTo>
                  <a:pt x="2605341" y="4787900"/>
                </a:lnTo>
                <a:lnTo>
                  <a:pt x="2710514" y="4813300"/>
                </a:lnTo>
                <a:lnTo>
                  <a:pt x="4245021" y="4813300"/>
                </a:lnTo>
                <a:lnTo>
                  <a:pt x="4350194" y="4787900"/>
                </a:lnTo>
                <a:close/>
              </a:path>
              <a:path w="6955790" h="4864100">
                <a:moveTo>
                  <a:pt x="4454095" y="88900"/>
                </a:moveTo>
                <a:lnTo>
                  <a:pt x="2501440" y="88900"/>
                </a:lnTo>
                <a:lnTo>
                  <a:pt x="2099624" y="190500"/>
                </a:lnTo>
                <a:lnTo>
                  <a:pt x="2051059" y="215900"/>
                </a:lnTo>
                <a:lnTo>
                  <a:pt x="1907744" y="254000"/>
                </a:lnTo>
                <a:lnTo>
                  <a:pt x="1860787" y="279400"/>
                </a:lnTo>
                <a:lnTo>
                  <a:pt x="1768138" y="304800"/>
                </a:lnTo>
                <a:lnTo>
                  <a:pt x="1722458" y="330200"/>
                </a:lnTo>
                <a:lnTo>
                  <a:pt x="1677218" y="342900"/>
                </a:lnTo>
                <a:lnTo>
                  <a:pt x="1588082" y="393700"/>
                </a:lnTo>
                <a:lnTo>
                  <a:pt x="1544199" y="406400"/>
                </a:lnTo>
                <a:lnTo>
                  <a:pt x="1500783" y="431800"/>
                </a:lnTo>
                <a:lnTo>
                  <a:pt x="1457840" y="444500"/>
                </a:lnTo>
                <a:lnTo>
                  <a:pt x="1415376" y="469900"/>
                </a:lnTo>
                <a:lnTo>
                  <a:pt x="1331914" y="520700"/>
                </a:lnTo>
                <a:lnTo>
                  <a:pt x="1290930" y="533400"/>
                </a:lnTo>
                <a:lnTo>
                  <a:pt x="1250452" y="558800"/>
                </a:lnTo>
                <a:lnTo>
                  <a:pt x="1171044" y="609600"/>
                </a:lnTo>
                <a:lnTo>
                  <a:pt x="1093743" y="660400"/>
                </a:lnTo>
                <a:lnTo>
                  <a:pt x="1018603" y="711200"/>
                </a:lnTo>
                <a:lnTo>
                  <a:pt x="981861" y="736600"/>
                </a:lnTo>
                <a:lnTo>
                  <a:pt x="945679" y="762000"/>
                </a:lnTo>
                <a:lnTo>
                  <a:pt x="910064" y="787400"/>
                </a:lnTo>
                <a:lnTo>
                  <a:pt x="875024" y="812800"/>
                </a:lnTo>
                <a:lnTo>
                  <a:pt x="840564" y="850900"/>
                </a:lnTo>
                <a:lnTo>
                  <a:pt x="806692" y="876300"/>
                </a:lnTo>
                <a:lnTo>
                  <a:pt x="773414" y="901700"/>
                </a:lnTo>
                <a:lnTo>
                  <a:pt x="740738" y="927100"/>
                </a:lnTo>
                <a:lnTo>
                  <a:pt x="708669" y="965200"/>
                </a:lnTo>
                <a:lnTo>
                  <a:pt x="677215" y="990600"/>
                </a:lnTo>
                <a:lnTo>
                  <a:pt x="646382" y="1016000"/>
                </a:lnTo>
                <a:lnTo>
                  <a:pt x="616177" y="1054100"/>
                </a:lnTo>
                <a:lnTo>
                  <a:pt x="586607" y="1079500"/>
                </a:lnTo>
                <a:lnTo>
                  <a:pt x="557679" y="1104900"/>
                </a:lnTo>
                <a:lnTo>
                  <a:pt x="529399" y="1143000"/>
                </a:lnTo>
                <a:lnTo>
                  <a:pt x="501773" y="1168400"/>
                </a:lnTo>
                <a:lnTo>
                  <a:pt x="474810" y="1206500"/>
                </a:lnTo>
                <a:lnTo>
                  <a:pt x="448515" y="1231900"/>
                </a:lnTo>
                <a:lnTo>
                  <a:pt x="422896" y="1270000"/>
                </a:lnTo>
                <a:lnTo>
                  <a:pt x="397959" y="1295400"/>
                </a:lnTo>
                <a:lnTo>
                  <a:pt x="373710" y="1333500"/>
                </a:lnTo>
                <a:lnTo>
                  <a:pt x="350157" y="1371600"/>
                </a:lnTo>
                <a:lnTo>
                  <a:pt x="327306" y="1397000"/>
                </a:lnTo>
                <a:lnTo>
                  <a:pt x="305164" y="1435100"/>
                </a:lnTo>
                <a:lnTo>
                  <a:pt x="283738" y="1473200"/>
                </a:lnTo>
                <a:lnTo>
                  <a:pt x="263035" y="1498600"/>
                </a:lnTo>
                <a:lnTo>
                  <a:pt x="243060" y="1536700"/>
                </a:lnTo>
                <a:lnTo>
                  <a:pt x="223822" y="1574800"/>
                </a:lnTo>
                <a:lnTo>
                  <a:pt x="205327" y="1612900"/>
                </a:lnTo>
                <a:lnTo>
                  <a:pt x="187581" y="1638300"/>
                </a:lnTo>
                <a:lnTo>
                  <a:pt x="170591" y="1676400"/>
                </a:lnTo>
                <a:lnTo>
                  <a:pt x="154364" y="1714500"/>
                </a:lnTo>
                <a:lnTo>
                  <a:pt x="138907" y="1752600"/>
                </a:lnTo>
                <a:lnTo>
                  <a:pt x="124227" y="1790700"/>
                </a:lnTo>
                <a:lnTo>
                  <a:pt x="110329" y="1816100"/>
                </a:lnTo>
                <a:lnTo>
                  <a:pt x="97222" y="1854200"/>
                </a:lnTo>
                <a:lnTo>
                  <a:pt x="84912" y="1892300"/>
                </a:lnTo>
                <a:lnTo>
                  <a:pt x="73405" y="1930400"/>
                </a:lnTo>
                <a:lnTo>
                  <a:pt x="62708" y="1968500"/>
                </a:lnTo>
                <a:lnTo>
                  <a:pt x="52828" y="2006600"/>
                </a:lnTo>
                <a:lnTo>
                  <a:pt x="43772" y="2044700"/>
                </a:lnTo>
                <a:lnTo>
                  <a:pt x="35546" y="2082800"/>
                </a:lnTo>
                <a:lnTo>
                  <a:pt x="28158" y="2120900"/>
                </a:lnTo>
                <a:lnTo>
                  <a:pt x="21613" y="2159000"/>
                </a:lnTo>
                <a:lnTo>
                  <a:pt x="15919" y="2197100"/>
                </a:lnTo>
                <a:lnTo>
                  <a:pt x="11083" y="2235200"/>
                </a:lnTo>
                <a:lnTo>
                  <a:pt x="7111" y="2273300"/>
                </a:lnTo>
                <a:lnTo>
                  <a:pt x="4010" y="2311400"/>
                </a:lnTo>
                <a:lnTo>
                  <a:pt x="1786" y="2349500"/>
                </a:lnTo>
                <a:lnTo>
                  <a:pt x="447" y="2400300"/>
                </a:lnTo>
                <a:lnTo>
                  <a:pt x="0" y="2438400"/>
                </a:lnTo>
                <a:lnTo>
                  <a:pt x="447" y="2476500"/>
                </a:lnTo>
                <a:lnTo>
                  <a:pt x="1786" y="2514600"/>
                </a:lnTo>
                <a:lnTo>
                  <a:pt x="4010" y="2552700"/>
                </a:lnTo>
                <a:lnTo>
                  <a:pt x="7111" y="2590800"/>
                </a:lnTo>
                <a:lnTo>
                  <a:pt x="11083" y="2628900"/>
                </a:lnTo>
                <a:lnTo>
                  <a:pt x="15919" y="2667000"/>
                </a:lnTo>
                <a:lnTo>
                  <a:pt x="21613" y="2705100"/>
                </a:lnTo>
                <a:lnTo>
                  <a:pt x="28158" y="2743200"/>
                </a:lnTo>
                <a:lnTo>
                  <a:pt x="35546" y="2781300"/>
                </a:lnTo>
                <a:lnTo>
                  <a:pt x="43772" y="2819400"/>
                </a:lnTo>
                <a:lnTo>
                  <a:pt x="52828" y="2857500"/>
                </a:lnTo>
                <a:lnTo>
                  <a:pt x="62708" y="2895600"/>
                </a:lnTo>
                <a:lnTo>
                  <a:pt x="73405" y="2933700"/>
                </a:lnTo>
                <a:lnTo>
                  <a:pt x="84912" y="2971800"/>
                </a:lnTo>
                <a:lnTo>
                  <a:pt x="97222" y="3009900"/>
                </a:lnTo>
                <a:lnTo>
                  <a:pt x="110329" y="3048000"/>
                </a:lnTo>
                <a:lnTo>
                  <a:pt x="124227" y="3086100"/>
                </a:lnTo>
                <a:lnTo>
                  <a:pt x="138907" y="3111500"/>
                </a:lnTo>
                <a:lnTo>
                  <a:pt x="154364" y="3149600"/>
                </a:lnTo>
                <a:lnTo>
                  <a:pt x="170591" y="3187700"/>
                </a:lnTo>
                <a:lnTo>
                  <a:pt x="187581" y="3225800"/>
                </a:lnTo>
                <a:lnTo>
                  <a:pt x="205327" y="3263900"/>
                </a:lnTo>
                <a:lnTo>
                  <a:pt x="223822" y="3289300"/>
                </a:lnTo>
                <a:lnTo>
                  <a:pt x="243060" y="3327400"/>
                </a:lnTo>
                <a:lnTo>
                  <a:pt x="263035" y="3365500"/>
                </a:lnTo>
                <a:lnTo>
                  <a:pt x="283738" y="3403600"/>
                </a:lnTo>
                <a:lnTo>
                  <a:pt x="305164" y="3429000"/>
                </a:lnTo>
                <a:lnTo>
                  <a:pt x="327306" y="3467100"/>
                </a:lnTo>
                <a:lnTo>
                  <a:pt x="350157" y="3505200"/>
                </a:lnTo>
                <a:lnTo>
                  <a:pt x="373710" y="3530600"/>
                </a:lnTo>
                <a:lnTo>
                  <a:pt x="397959" y="3568700"/>
                </a:lnTo>
                <a:lnTo>
                  <a:pt x="422896" y="3594100"/>
                </a:lnTo>
                <a:lnTo>
                  <a:pt x="448515" y="3632200"/>
                </a:lnTo>
                <a:lnTo>
                  <a:pt x="474810" y="3657600"/>
                </a:lnTo>
                <a:lnTo>
                  <a:pt x="501773" y="3695700"/>
                </a:lnTo>
                <a:lnTo>
                  <a:pt x="529399" y="3721100"/>
                </a:lnTo>
                <a:lnTo>
                  <a:pt x="557679" y="3759200"/>
                </a:lnTo>
                <a:lnTo>
                  <a:pt x="586607" y="3784600"/>
                </a:lnTo>
                <a:lnTo>
                  <a:pt x="616177" y="3822700"/>
                </a:lnTo>
                <a:lnTo>
                  <a:pt x="646382" y="3848100"/>
                </a:lnTo>
                <a:lnTo>
                  <a:pt x="677215" y="3873500"/>
                </a:lnTo>
                <a:lnTo>
                  <a:pt x="708669" y="3911600"/>
                </a:lnTo>
                <a:lnTo>
                  <a:pt x="740738" y="3937000"/>
                </a:lnTo>
                <a:lnTo>
                  <a:pt x="773414" y="3962400"/>
                </a:lnTo>
                <a:lnTo>
                  <a:pt x="806692" y="4000500"/>
                </a:lnTo>
                <a:lnTo>
                  <a:pt x="840564" y="4025900"/>
                </a:lnTo>
                <a:lnTo>
                  <a:pt x="875024" y="4051300"/>
                </a:lnTo>
                <a:lnTo>
                  <a:pt x="910064" y="4076700"/>
                </a:lnTo>
                <a:lnTo>
                  <a:pt x="945679" y="4102100"/>
                </a:lnTo>
                <a:lnTo>
                  <a:pt x="981861" y="4127500"/>
                </a:lnTo>
                <a:lnTo>
                  <a:pt x="1018603" y="4152900"/>
                </a:lnTo>
                <a:lnTo>
                  <a:pt x="1093743" y="4203700"/>
                </a:lnTo>
                <a:lnTo>
                  <a:pt x="1171044" y="4254500"/>
                </a:lnTo>
                <a:lnTo>
                  <a:pt x="1250452" y="4305300"/>
                </a:lnTo>
                <a:lnTo>
                  <a:pt x="1331914" y="4356100"/>
                </a:lnTo>
                <a:lnTo>
                  <a:pt x="1373399" y="4368800"/>
                </a:lnTo>
                <a:lnTo>
                  <a:pt x="1415376" y="4394200"/>
                </a:lnTo>
                <a:lnTo>
                  <a:pt x="1500783" y="4445000"/>
                </a:lnTo>
                <a:lnTo>
                  <a:pt x="1544199" y="4457700"/>
                </a:lnTo>
                <a:lnTo>
                  <a:pt x="1588082" y="4483100"/>
                </a:lnTo>
                <a:lnTo>
                  <a:pt x="1632423" y="4495800"/>
                </a:lnTo>
                <a:lnTo>
                  <a:pt x="1677218" y="4521200"/>
                </a:lnTo>
                <a:lnTo>
                  <a:pt x="1722458" y="4533900"/>
                </a:lnTo>
                <a:lnTo>
                  <a:pt x="1768138" y="4559300"/>
                </a:lnTo>
                <a:lnTo>
                  <a:pt x="1814250" y="4572000"/>
                </a:lnTo>
                <a:lnTo>
                  <a:pt x="1860787" y="4597400"/>
                </a:lnTo>
                <a:lnTo>
                  <a:pt x="2002886" y="4635500"/>
                </a:lnTo>
                <a:lnTo>
                  <a:pt x="2051059" y="4660900"/>
                </a:lnTo>
                <a:lnTo>
                  <a:pt x="2553229" y="4787900"/>
                </a:lnTo>
                <a:lnTo>
                  <a:pt x="4402306" y="4787900"/>
                </a:lnTo>
                <a:lnTo>
                  <a:pt x="4904476" y="4660900"/>
                </a:lnTo>
                <a:lnTo>
                  <a:pt x="4952649" y="4635500"/>
                </a:lnTo>
                <a:lnTo>
                  <a:pt x="5094748" y="4597400"/>
                </a:lnTo>
                <a:lnTo>
                  <a:pt x="5141285" y="4572000"/>
                </a:lnTo>
                <a:lnTo>
                  <a:pt x="5187397" y="4559300"/>
                </a:lnTo>
                <a:lnTo>
                  <a:pt x="5233077" y="4533900"/>
                </a:lnTo>
                <a:lnTo>
                  <a:pt x="5278317" y="4521200"/>
                </a:lnTo>
                <a:lnTo>
                  <a:pt x="5323112" y="4495800"/>
                </a:lnTo>
                <a:lnTo>
                  <a:pt x="5367453" y="4483100"/>
                </a:lnTo>
                <a:lnTo>
                  <a:pt x="5411336" y="4457700"/>
                </a:lnTo>
                <a:lnTo>
                  <a:pt x="5454752" y="4445000"/>
                </a:lnTo>
                <a:lnTo>
                  <a:pt x="5540159" y="4394200"/>
                </a:lnTo>
                <a:lnTo>
                  <a:pt x="5582136" y="4368800"/>
                </a:lnTo>
                <a:lnTo>
                  <a:pt x="5623621" y="4356100"/>
                </a:lnTo>
                <a:lnTo>
                  <a:pt x="5705083" y="4305300"/>
                </a:lnTo>
                <a:lnTo>
                  <a:pt x="5784491" y="4254500"/>
                </a:lnTo>
                <a:lnTo>
                  <a:pt x="5861792" y="4203700"/>
                </a:lnTo>
                <a:lnTo>
                  <a:pt x="5936932" y="4152900"/>
                </a:lnTo>
                <a:lnTo>
                  <a:pt x="5973674" y="4127500"/>
                </a:lnTo>
                <a:lnTo>
                  <a:pt x="6009856" y="4102100"/>
                </a:lnTo>
                <a:lnTo>
                  <a:pt x="6045471" y="4076700"/>
                </a:lnTo>
                <a:lnTo>
                  <a:pt x="6080511" y="4051300"/>
                </a:lnTo>
                <a:lnTo>
                  <a:pt x="6114971" y="4025900"/>
                </a:lnTo>
                <a:lnTo>
                  <a:pt x="6148843" y="4000500"/>
                </a:lnTo>
                <a:lnTo>
                  <a:pt x="6182121" y="3962400"/>
                </a:lnTo>
                <a:lnTo>
                  <a:pt x="6214797" y="3937000"/>
                </a:lnTo>
                <a:lnTo>
                  <a:pt x="6246866" y="3911600"/>
                </a:lnTo>
                <a:lnTo>
                  <a:pt x="6278320" y="3873500"/>
                </a:lnTo>
                <a:lnTo>
                  <a:pt x="6309153" y="3848100"/>
                </a:lnTo>
                <a:lnTo>
                  <a:pt x="6339358" y="3822700"/>
                </a:lnTo>
                <a:lnTo>
                  <a:pt x="6368928" y="3784600"/>
                </a:lnTo>
                <a:lnTo>
                  <a:pt x="6397856" y="3759200"/>
                </a:lnTo>
                <a:lnTo>
                  <a:pt x="6426136" y="3721100"/>
                </a:lnTo>
                <a:lnTo>
                  <a:pt x="6453762" y="3695700"/>
                </a:lnTo>
                <a:lnTo>
                  <a:pt x="6480725" y="3657600"/>
                </a:lnTo>
                <a:lnTo>
                  <a:pt x="6507020" y="3632200"/>
                </a:lnTo>
                <a:lnTo>
                  <a:pt x="6532639" y="3594100"/>
                </a:lnTo>
                <a:lnTo>
                  <a:pt x="6557576" y="3568700"/>
                </a:lnTo>
                <a:lnTo>
                  <a:pt x="6581825" y="3530600"/>
                </a:lnTo>
                <a:lnTo>
                  <a:pt x="6605378" y="3505200"/>
                </a:lnTo>
                <a:lnTo>
                  <a:pt x="6628229" y="3467100"/>
                </a:lnTo>
                <a:lnTo>
                  <a:pt x="6650371" y="3429000"/>
                </a:lnTo>
                <a:lnTo>
                  <a:pt x="6671797" y="3403600"/>
                </a:lnTo>
                <a:lnTo>
                  <a:pt x="6692500" y="3365500"/>
                </a:lnTo>
                <a:lnTo>
                  <a:pt x="6712475" y="3327400"/>
                </a:lnTo>
                <a:lnTo>
                  <a:pt x="6731713" y="3289300"/>
                </a:lnTo>
                <a:lnTo>
                  <a:pt x="6750208" y="3263900"/>
                </a:lnTo>
                <a:lnTo>
                  <a:pt x="6767954" y="3225800"/>
                </a:lnTo>
                <a:lnTo>
                  <a:pt x="6784944" y="3187700"/>
                </a:lnTo>
                <a:lnTo>
                  <a:pt x="6801171" y="3149600"/>
                </a:lnTo>
                <a:lnTo>
                  <a:pt x="6816628" y="3111500"/>
                </a:lnTo>
                <a:lnTo>
                  <a:pt x="6831308" y="3086100"/>
                </a:lnTo>
                <a:lnTo>
                  <a:pt x="6845206" y="3048000"/>
                </a:lnTo>
                <a:lnTo>
                  <a:pt x="6858313" y="3009900"/>
                </a:lnTo>
                <a:lnTo>
                  <a:pt x="6870623" y="2971800"/>
                </a:lnTo>
                <a:lnTo>
                  <a:pt x="6882130" y="2933700"/>
                </a:lnTo>
                <a:lnTo>
                  <a:pt x="6892827" y="2895600"/>
                </a:lnTo>
                <a:lnTo>
                  <a:pt x="6902707" y="2857500"/>
                </a:lnTo>
                <a:lnTo>
                  <a:pt x="6911763" y="2819400"/>
                </a:lnTo>
                <a:lnTo>
                  <a:pt x="6919989" y="2781300"/>
                </a:lnTo>
                <a:lnTo>
                  <a:pt x="6927377" y="2743200"/>
                </a:lnTo>
                <a:lnTo>
                  <a:pt x="6933922" y="2705100"/>
                </a:lnTo>
                <a:lnTo>
                  <a:pt x="6939616" y="2667000"/>
                </a:lnTo>
                <a:lnTo>
                  <a:pt x="6944452" y="2628900"/>
                </a:lnTo>
                <a:lnTo>
                  <a:pt x="6948424" y="2590800"/>
                </a:lnTo>
                <a:lnTo>
                  <a:pt x="6951525" y="2552700"/>
                </a:lnTo>
                <a:lnTo>
                  <a:pt x="6953749" y="2514600"/>
                </a:lnTo>
                <a:lnTo>
                  <a:pt x="6955088" y="2476500"/>
                </a:lnTo>
                <a:lnTo>
                  <a:pt x="6955535" y="2438400"/>
                </a:lnTo>
                <a:lnTo>
                  <a:pt x="6955088" y="2400300"/>
                </a:lnTo>
                <a:lnTo>
                  <a:pt x="6953749" y="2349500"/>
                </a:lnTo>
                <a:lnTo>
                  <a:pt x="6951525" y="2311400"/>
                </a:lnTo>
                <a:lnTo>
                  <a:pt x="6948424" y="2273300"/>
                </a:lnTo>
                <a:lnTo>
                  <a:pt x="6944452" y="2235200"/>
                </a:lnTo>
                <a:lnTo>
                  <a:pt x="6939616" y="2197100"/>
                </a:lnTo>
                <a:lnTo>
                  <a:pt x="6933922" y="2159000"/>
                </a:lnTo>
                <a:lnTo>
                  <a:pt x="6927377" y="2120900"/>
                </a:lnTo>
                <a:lnTo>
                  <a:pt x="6919989" y="2082800"/>
                </a:lnTo>
                <a:lnTo>
                  <a:pt x="6911763" y="2044700"/>
                </a:lnTo>
                <a:lnTo>
                  <a:pt x="6902707" y="2006600"/>
                </a:lnTo>
                <a:lnTo>
                  <a:pt x="6892827" y="1968500"/>
                </a:lnTo>
                <a:lnTo>
                  <a:pt x="6882130" y="1930400"/>
                </a:lnTo>
                <a:lnTo>
                  <a:pt x="6870623" y="1892300"/>
                </a:lnTo>
                <a:lnTo>
                  <a:pt x="6858313" y="1854200"/>
                </a:lnTo>
                <a:lnTo>
                  <a:pt x="6845206" y="1816100"/>
                </a:lnTo>
                <a:lnTo>
                  <a:pt x="6831308" y="1790700"/>
                </a:lnTo>
                <a:lnTo>
                  <a:pt x="6816628" y="1752600"/>
                </a:lnTo>
                <a:lnTo>
                  <a:pt x="6801171" y="1714500"/>
                </a:lnTo>
                <a:lnTo>
                  <a:pt x="6784944" y="1676400"/>
                </a:lnTo>
                <a:lnTo>
                  <a:pt x="6767954" y="1638300"/>
                </a:lnTo>
                <a:lnTo>
                  <a:pt x="6750208" y="1612900"/>
                </a:lnTo>
                <a:lnTo>
                  <a:pt x="6731713" y="1574800"/>
                </a:lnTo>
                <a:lnTo>
                  <a:pt x="6712475" y="1536700"/>
                </a:lnTo>
                <a:lnTo>
                  <a:pt x="6692500" y="1498600"/>
                </a:lnTo>
                <a:lnTo>
                  <a:pt x="6671797" y="1473200"/>
                </a:lnTo>
                <a:lnTo>
                  <a:pt x="6650371" y="1435100"/>
                </a:lnTo>
                <a:lnTo>
                  <a:pt x="6628229" y="1397000"/>
                </a:lnTo>
                <a:lnTo>
                  <a:pt x="6605378" y="1371600"/>
                </a:lnTo>
                <a:lnTo>
                  <a:pt x="6581825" y="1333500"/>
                </a:lnTo>
                <a:lnTo>
                  <a:pt x="6557576" y="1295400"/>
                </a:lnTo>
                <a:lnTo>
                  <a:pt x="6532639" y="1270000"/>
                </a:lnTo>
                <a:lnTo>
                  <a:pt x="6507020" y="1231900"/>
                </a:lnTo>
                <a:lnTo>
                  <a:pt x="6480725" y="1206500"/>
                </a:lnTo>
                <a:lnTo>
                  <a:pt x="6453762" y="1168400"/>
                </a:lnTo>
                <a:lnTo>
                  <a:pt x="6426136" y="1143000"/>
                </a:lnTo>
                <a:lnTo>
                  <a:pt x="6397856" y="1104900"/>
                </a:lnTo>
                <a:lnTo>
                  <a:pt x="6368928" y="1079500"/>
                </a:lnTo>
                <a:lnTo>
                  <a:pt x="6339358" y="1054100"/>
                </a:lnTo>
                <a:lnTo>
                  <a:pt x="6309153" y="1016000"/>
                </a:lnTo>
                <a:lnTo>
                  <a:pt x="6278320" y="990600"/>
                </a:lnTo>
                <a:lnTo>
                  <a:pt x="6246866" y="965200"/>
                </a:lnTo>
                <a:lnTo>
                  <a:pt x="6214797" y="927100"/>
                </a:lnTo>
                <a:lnTo>
                  <a:pt x="6182121" y="901700"/>
                </a:lnTo>
                <a:lnTo>
                  <a:pt x="6148843" y="876300"/>
                </a:lnTo>
                <a:lnTo>
                  <a:pt x="6114971" y="850900"/>
                </a:lnTo>
                <a:lnTo>
                  <a:pt x="6080511" y="812800"/>
                </a:lnTo>
                <a:lnTo>
                  <a:pt x="6045471" y="787400"/>
                </a:lnTo>
                <a:lnTo>
                  <a:pt x="6009856" y="762000"/>
                </a:lnTo>
                <a:lnTo>
                  <a:pt x="5973674" y="736600"/>
                </a:lnTo>
                <a:lnTo>
                  <a:pt x="5936932" y="711200"/>
                </a:lnTo>
                <a:lnTo>
                  <a:pt x="5861792" y="660400"/>
                </a:lnTo>
                <a:lnTo>
                  <a:pt x="5784491" y="609600"/>
                </a:lnTo>
                <a:lnTo>
                  <a:pt x="5705083" y="558800"/>
                </a:lnTo>
                <a:lnTo>
                  <a:pt x="5664605" y="533400"/>
                </a:lnTo>
                <a:lnTo>
                  <a:pt x="5623621" y="520700"/>
                </a:lnTo>
                <a:lnTo>
                  <a:pt x="5540159" y="469900"/>
                </a:lnTo>
                <a:lnTo>
                  <a:pt x="5497695" y="444500"/>
                </a:lnTo>
                <a:lnTo>
                  <a:pt x="5454752" y="431800"/>
                </a:lnTo>
                <a:lnTo>
                  <a:pt x="5411336" y="406400"/>
                </a:lnTo>
                <a:lnTo>
                  <a:pt x="5367453" y="393700"/>
                </a:lnTo>
                <a:lnTo>
                  <a:pt x="5278317" y="342900"/>
                </a:lnTo>
                <a:lnTo>
                  <a:pt x="5233077" y="330200"/>
                </a:lnTo>
                <a:lnTo>
                  <a:pt x="5187397" y="304800"/>
                </a:lnTo>
                <a:lnTo>
                  <a:pt x="5094748" y="279400"/>
                </a:lnTo>
                <a:lnTo>
                  <a:pt x="5047791" y="254000"/>
                </a:lnTo>
                <a:lnTo>
                  <a:pt x="4904476" y="215900"/>
                </a:lnTo>
                <a:lnTo>
                  <a:pt x="4855911" y="190500"/>
                </a:lnTo>
                <a:lnTo>
                  <a:pt x="4454095" y="88900"/>
                </a:lnTo>
                <a:close/>
              </a:path>
              <a:path w="6955790" h="4864100">
                <a:moveTo>
                  <a:pt x="4245021" y="50800"/>
                </a:moveTo>
                <a:lnTo>
                  <a:pt x="2710514" y="50800"/>
                </a:lnTo>
                <a:lnTo>
                  <a:pt x="2553229" y="88900"/>
                </a:lnTo>
                <a:lnTo>
                  <a:pt x="4402306" y="88900"/>
                </a:lnTo>
                <a:lnTo>
                  <a:pt x="4245021" y="50800"/>
                </a:lnTo>
                <a:close/>
              </a:path>
              <a:path w="6955790" h="4864100">
                <a:moveTo>
                  <a:pt x="4138633" y="38100"/>
                </a:moveTo>
                <a:lnTo>
                  <a:pt x="2816902" y="38100"/>
                </a:lnTo>
                <a:lnTo>
                  <a:pt x="2763559" y="50800"/>
                </a:lnTo>
                <a:lnTo>
                  <a:pt x="4191976" y="50800"/>
                </a:lnTo>
                <a:lnTo>
                  <a:pt x="4138633" y="38100"/>
                </a:lnTo>
                <a:close/>
              </a:path>
              <a:path w="6955790" h="4864100">
                <a:moveTo>
                  <a:pt x="4031081" y="25400"/>
                </a:moveTo>
                <a:lnTo>
                  <a:pt x="2924454" y="25400"/>
                </a:lnTo>
                <a:lnTo>
                  <a:pt x="2870536" y="38100"/>
                </a:lnTo>
                <a:lnTo>
                  <a:pt x="4084999" y="38100"/>
                </a:lnTo>
                <a:lnTo>
                  <a:pt x="4031081" y="25400"/>
                </a:lnTo>
                <a:close/>
              </a:path>
              <a:path w="6955790" h="4864100">
                <a:moveTo>
                  <a:pt x="3922420" y="12700"/>
                </a:moveTo>
                <a:lnTo>
                  <a:pt x="3033115" y="12700"/>
                </a:lnTo>
                <a:lnTo>
                  <a:pt x="2978649" y="25400"/>
                </a:lnTo>
                <a:lnTo>
                  <a:pt x="3976886" y="25400"/>
                </a:lnTo>
                <a:lnTo>
                  <a:pt x="3922420" y="12700"/>
                </a:lnTo>
                <a:close/>
              </a:path>
              <a:path w="6955790" h="4864100">
                <a:moveTo>
                  <a:pt x="3757468" y="0"/>
                </a:moveTo>
                <a:lnTo>
                  <a:pt x="3198067" y="0"/>
                </a:lnTo>
                <a:lnTo>
                  <a:pt x="3142831" y="12700"/>
                </a:lnTo>
                <a:lnTo>
                  <a:pt x="3812704" y="12700"/>
                </a:lnTo>
                <a:lnTo>
                  <a:pt x="3757468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7994" y="1600961"/>
            <a:ext cx="6955790" cy="4874260"/>
          </a:xfrm>
          <a:custGeom>
            <a:avLst/>
            <a:gdLst/>
            <a:ahLst/>
            <a:cxnLst/>
            <a:rect l="l" t="t" r="r" b="b"/>
            <a:pathLst>
              <a:path w="6955790" h="4874260">
                <a:moveTo>
                  <a:pt x="0" y="2436876"/>
                </a:moveTo>
                <a:lnTo>
                  <a:pt x="447" y="2397367"/>
                </a:lnTo>
                <a:lnTo>
                  <a:pt x="1786" y="2358010"/>
                </a:lnTo>
                <a:lnTo>
                  <a:pt x="4010" y="2318809"/>
                </a:lnTo>
                <a:lnTo>
                  <a:pt x="7111" y="2279770"/>
                </a:lnTo>
                <a:lnTo>
                  <a:pt x="11083" y="2240896"/>
                </a:lnTo>
                <a:lnTo>
                  <a:pt x="15919" y="2202193"/>
                </a:lnTo>
                <a:lnTo>
                  <a:pt x="21613" y="2163665"/>
                </a:lnTo>
                <a:lnTo>
                  <a:pt x="28158" y="2125317"/>
                </a:lnTo>
                <a:lnTo>
                  <a:pt x="35546" y="2087154"/>
                </a:lnTo>
                <a:lnTo>
                  <a:pt x="43772" y="2049181"/>
                </a:lnTo>
                <a:lnTo>
                  <a:pt x="52828" y="2011401"/>
                </a:lnTo>
                <a:lnTo>
                  <a:pt x="62708" y="1973821"/>
                </a:lnTo>
                <a:lnTo>
                  <a:pt x="73405" y="1936444"/>
                </a:lnTo>
                <a:lnTo>
                  <a:pt x="84912" y="1899275"/>
                </a:lnTo>
                <a:lnTo>
                  <a:pt x="97222" y="1862320"/>
                </a:lnTo>
                <a:lnTo>
                  <a:pt x="110329" y="1825583"/>
                </a:lnTo>
                <a:lnTo>
                  <a:pt x="124227" y="1789068"/>
                </a:lnTo>
                <a:lnTo>
                  <a:pt x="138907" y="1752780"/>
                </a:lnTo>
                <a:lnTo>
                  <a:pt x="154364" y="1716725"/>
                </a:lnTo>
                <a:lnTo>
                  <a:pt x="170591" y="1680906"/>
                </a:lnTo>
                <a:lnTo>
                  <a:pt x="187581" y="1645329"/>
                </a:lnTo>
                <a:lnTo>
                  <a:pt x="205327" y="1609998"/>
                </a:lnTo>
                <a:lnTo>
                  <a:pt x="223822" y="1574918"/>
                </a:lnTo>
                <a:lnTo>
                  <a:pt x="243060" y="1540093"/>
                </a:lnTo>
                <a:lnTo>
                  <a:pt x="263035" y="1505529"/>
                </a:lnTo>
                <a:lnTo>
                  <a:pt x="283738" y="1471230"/>
                </a:lnTo>
                <a:lnTo>
                  <a:pt x="305164" y="1437201"/>
                </a:lnTo>
                <a:lnTo>
                  <a:pt x="327306" y="1403447"/>
                </a:lnTo>
                <a:lnTo>
                  <a:pt x="350157" y="1369972"/>
                </a:lnTo>
                <a:lnTo>
                  <a:pt x="373710" y="1336780"/>
                </a:lnTo>
                <a:lnTo>
                  <a:pt x="397959" y="1303878"/>
                </a:lnTo>
                <a:lnTo>
                  <a:pt x="422896" y="1271269"/>
                </a:lnTo>
                <a:lnTo>
                  <a:pt x="448515" y="1238959"/>
                </a:lnTo>
                <a:lnTo>
                  <a:pt x="474810" y="1206951"/>
                </a:lnTo>
                <a:lnTo>
                  <a:pt x="501773" y="1175251"/>
                </a:lnTo>
                <a:lnTo>
                  <a:pt x="529399" y="1143864"/>
                </a:lnTo>
                <a:lnTo>
                  <a:pt x="557679" y="1112793"/>
                </a:lnTo>
                <a:lnTo>
                  <a:pt x="586607" y="1082045"/>
                </a:lnTo>
                <a:lnTo>
                  <a:pt x="616177" y="1051623"/>
                </a:lnTo>
                <a:lnTo>
                  <a:pt x="646382" y="1021532"/>
                </a:lnTo>
                <a:lnTo>
                  <a:pt x="677215" y="991778"/>
                </a:lnTo>
                <a:lnTo>
                  <a:pt x="708669" y="962364"/>
                </a:lnTo>
                <a:lnTo>
                  <a:pt x="740738" y="933296"/>
                </a:lnTo>
                <a:lnTo>
                  <a:pt x="773414" y="904578"/>
                </a:lnTo>
                <a:lnTo>
                  <a:pt x="806692" y="876214"/>
                </a:lnTo>
                <a:lnTo>
                  <a:pt x="840564" y="848211"/>
                </a:lnTo>
                <a:lnTo>
                  <a:pt x="875024" y="820572"/>
                </a:lnTo>
                <a:lnTo>
                  <a:pt x="910064" y="793302"/>
                </a:lnTo>
                <a:lnTo>
                  <a:pt x="945679" y="766407"/>
                </a:lnTo>
                <a:lnTo>
                  <a:pt x="981861" y="739889"/>
                </a:lnTo>
                <a:lnTo>
                  <a:pt x="1018603" y="713755"/>
                </a:lnTo>
                <a:lnTo>
                  <a:pt x="1055899" y="688010"/>
                </a:lnTo>
                <a:lnTo>
                  <a:pt x="1093743" y="662656"/>
                </a:lnTo>
                <a:lnTo>
                  <a:pt x="1132126" y="637701"/>
                </a:lnTo>
                <a:lnTo>
                  <a:pt x="1171044" y="613148"/>
                </a:lnTo>
                <a:lnTo>
                  <a:pt x="1210488" y="589001"/>
                </a:lnTo>
                <a:lnTo>
                  <a:pt x="1250452" y="565267"/>
                </a:lnTo>
                <a:lnTo>
                  <a:pt x="1290930" y="541949"/>
                </a:lnTo>
                <a:lnTo>
                  <a:pt x="1331914" y="519052"/>
                </a:lnTo>
                <a:lnTo>
                  <a:pt x="1373399" y="496580"/>
                </a:lnTo>
                <a:lnTo>
                  <a:pt x="1415376" y="474540"/>
                </a:lnTo>
                <a:lnTo>
                  <a:pt x="1457840" y="452935"/>
                </a:lnTo>
                <a:lnTo>
                  <a:pt x="1500783" y="431770"/>
                </a:lnTo>
                <a:lnTo>
                  <a:pt x="1544199" y="411050"/>
                </a:lnTo>
                <a:lnTo>
                  <a:pt x="1588082" y="390779"/>
                </a:lnTo>
                <a:lnTo>
                  <a:pt x="1632423" y="370962"/>
                </a:lnTo>
                <a:lnTo>
                  <a:pt x="1677218" y="351605"/>
                </a:lnTo>
                <a:lnTo>
                  <a:pt x="1722458" y="332711"/>
                </a:lnTo>
                <a:lnTo>
                  <a:pt x="1768138" y="314286"/>
                </a:lnTo>
                <a:lnTo>
                  <a:pt x="1814250" y="296334"/>
                </a:lnTo>
                <a:lnTo>
                  <a:pt x="1860787" y="278860"/>
                </a:lnTo>
                <a:lnTo>
                  <a:pt x="1907744" y="261868"/>
                </a:lnTo>
                <a:lnTo>
                  <a:pt x="1955112" y="245364"/>
                </a:lnTo>
                <a:lnTo>
                  <a:pt x="2002886" y="229352"/>
                </a:lnTo>
                <a:lnTo>
                  <a:pt x="2051059" y="213837"/>
                </a:lnTo>
                <a:lnTo>
                  <a:pt x="2099624" y="198823"/>
                </a:lnTo>
                <a:lnTo>
                  <a:pt x="2148573" y="184315"/>
                </a:lnTo>
                <a:lnTo>
                  <a:pt x="2197902" y="170319"/>
                </a:lnTo>
                <a:lnTo>
                  <a:pt x="2247601" y="156838"/>
                </a:lnTo>
                <a:lnTo>
                  <a:pt x="2297666" y="143878"/>
                </a:lnTo>
                <a:lnTo>
                  <a:pt x="2348089" y="131443"/>
                </a:lnTo>
                <a:lnTo>
                  <a:pt x="2398864" y="119538"/>
                </a:lnTo>
                <a:lnTo>
                  <a:pt x="2449983" y="108167"/>
                </a:lnTo>
                <a:lnTo>
                  <a:pt x="2501440" y="97336"/>
                </a:lnTo>
                <a:lnTo>
                  <a:pt x="2553229" y="87049"/>
                </a:lnTo>
                <a:lnTo>
                  <a:pt x="2605341" y="77311"/>
                </a:lnTo>
                <a:lnTo>
                  <a:pt x="2657772" y="68126"/>
                </a:lnTo>
                <a:lnTo>
                  <a:pt x="2710514" y="59500"/>
                </a:lnTo>
                <a:lnTo>
                  <a:pt x="2763559" y="51437"/>
                </a:lnTo>
                <a:lnTo>
                  <a:pt x="2816902" y="43941"/>
                </a:lnTo>
                <a:lnTo>
                  <a:pt x="2870536" y="37018"/>
                </a:lnTo>
                <a:lnTo>
                  <a:pt x="2924454" y="30672"/>
                </a:lnTo>
                <a:lnTo>
                  <a:pt x="2978649" y="24908"/>
                </a:lnTo>
                <a:lnTo>
                  <a:pt x="3033115" y="19731"/>
                </a:lnTo>
                <a:lnTo>
                  <a:pt x="3087844" y="15145"/>
                </a:lnTo>
                <a:lnTo>
                  <a:pt x="3142831" y="11155"/>
                </a:lnTo>
                <a:lnTo>
                  <a:pt x="3198067" y="7766"/>
                </a:lnTo>
                <a:lnTo>
                  <a:pt x="3253547" y="4983"/>
                </a:lnTo>
                <a:lnTo>
                  <a:pt x="3309264" y="2810"/>
                </a:lnTo>
                <a:lnTo>
                  <a:pt x="3365211" y="1252"/>
                </a:lnTo>
                <a:lnTo>
                  <a:pt x="3421381" y="313"/>
                </a:lnTo>
                <a:lnTo>
                  <a:pt x="3477768" y="0"/>
                </a:lnTo>
                <a:lnTo>
                  <a:pt x="3534154" y="313"/>
                </a:lnTo>
                <a:lnTo>
                  <a:pt x="3590324" y="1252"/>
                </a:lnTo>
                <a:lnTo>
                  <a:pt x="3646271" y="2810"/>
                </a:lnTo>
                <a:lnTo>
                  <a:pt x="3701988" y="4983"/>
                </a:lnTo>
                <a:lnTo>
                  <a:pt x="3757468" y="7766"/>
                </a:lnTo>
                <a:lnTo>
                  <a:pt x="3812704" y="11155"/>
                </a:lnTo>
                <a:lnTo>
                  <a:pt x="3867691" y="15145"/>
                </a:lnTo>
                <a:lnTo>
                  <a:pt x="3922420" y="19731"/>
                </a:lnTo>
                <a:lnTo>
                  <a:pt x="3976886" y="24908"/>
                </a:lnTo>
                <a:lnTo>
                  <a:pt x="4031081" y="30672"/>
                </a:lnTo>
                <a:lnTo>
                  <a:pt x="4084999" y="37018"/>
                </a:lnTo>
                <a:lnTo>
                  <a:pt x="4138633" y="43941"/>
                </a:lnTo>
                <a:lnTo>
                  <a:pt x="4191976" y="51437"/>
                </a:lnTo>
                <a:lnTo>
                  <a:pt x="4245021" y="59500"/>
                </a:lnTo>
                <a:lnTo>
                  <a:pt x="4297763" y="68126"/>
                </a:lnTo>
                <a:lnTo>
                  <a:pt x="4350194" y="77311"/>
                </a:lnTo>
                <a:lnTo>
                  <a:pt x="4402306" y="87049"/>
                </a:lnTo>
                <a:lnTo>
                  <a:pt x="4454095" y="97336"/>
                </a:lnTo>
                <a:lnTo>
                  <a:pt x="4505552" y="108167"/>
                </a:lnTo>
                <a:lnTo>
                  <a:pt x="4556671" y="119538"/>
                </a:lnTo>
                <a:lnTo>
                  <a:pt x="4607446" y="131443"/>
                </a:lnTo>
                <a:lnTo>
                  <a:pt x="4657869" y="143878"/>
                </a:lnTo>
                <a:lnTo>
                  <a:pt x="4707934" y="156838"/>
                </a:lnTo>
                <a:lnTo>
                  <a:pt x="4757633" y="170319"/>
                </a:lnTo>
                <a:lnTo>
                  <a:pt x="4806962" y="184315"/>
                </a:lnTo>
                <a:lnTo>
                  <a:pt x="4855911" y="198823"/>
                </a:lnTo>
                <a:lnTo>
                  <a:pt x="4904476" y="213837"/>
                </a:lnTo>
                <a:lnTo>
                  <a:pt x="4952649" y="229352"/>
                </a:lnTo>
                <a:lnTo>
                  <a:pt x="5000423" y="245364"/>
                </a:lnTo>
                <a:lnTo>
                  <a:pt x="5047791" y="261868"/>
                </a:lnTo>
                <a:lnTo>
                  <a:pt x="5094748" y="278860"/>
                </a:lnTo>
                <a:lnTo>
                  <a:pt x="5141285" y="296334"/>
                </a:lnTo>
                <a:lnTo>
                  <a:pt x="5187397" y="314286"/>
                </a:lnTo>
                <a:lnTo>
                  <a:pt x="5233077" y="332711"/>
                </a:lnTo>
                <a:lnTo>
                  <a:pt x="5278317" y="351605"/>
                </a:lnTo>
                <a:lnTo>
                  <a:pt x="5323112" y="370962"/>
                </a:lnTo>
                <a:lnTo>
                  <a:pt x="5367453" y="390779"/>
                </a:lnTo>
                <a:lnTo>
                  <a:pt x="5411336" y="411050"/>
                </a:lnTo>
                <a:lnTo>
                  <a:pt x="5454752" y="431770"/>
                </a:lnTo>
                <a:lnTo>
                  <a:pt x="5497695" y="452935"/>
                </a:lnTo>
                <a:lnTo>
                  <a:pt x="5540159" y="474540"/>
                </a:lnTo>
                <a:lnTo>
                  <a:pt x="5582136" y="496580"/>
                </a:lnTo>
                <a:lnTo>
                  <a:pt x="5623621" y="519052"/>
                </a:lnTo>
                <a:lnTo>
                  <a:pt x="5664605" y="541949"/>
                </a:lnTo>
                <a:lnTo>
                  <a:pt x="5705083" y="565267"/>
                </a:lnTo>
                <a:lnTo>
                  <a:pt x="5745047" y="589001"/>
                </a:lnTo>
                <a:lnTo>
                  <a:pt x="5784491" y="613148"/>
                </a:lnTo>
                <a:lnTo>
                  <a:pt x="5823409" y="637701"/>
                </a:lnTo>
                <a:lnTo>
                  <a:pt x="5861792" y="662656"/>
                </a:lnTo>
                <a:lnTo>
                  <a:pt x="5899636" y="688010"/>
                </a:lnTo>
                <a:lnTo>
                  <a:pt x="5936932" y="713755"/>
                </a:lnTo>
                <a:lnTo>
                  <a:pt x="5973674" y="739889"/>
                </a:lnTo>
                <a:lnTo>
                  <a:pt x="6009856" y="766407"/>
                </a:lnTo>
                <a:lnTo>
                  <a:pt x="6045471" y="793302"/>
                </a:lnTo>
                <a:lnTo>
                  <a:pt x="6080511" y="820572"/>
                </a:lnTo>
                <a:lnTo>
                  <a:pt x="6114971" y="848211"/>
                </a:lnTo>
                <a:lnTo>
                  <a:pt x="6148843" y="876214"/>
                </a:lnTo>
                <a:lnTo>
                  <a:pt x="6182121" y="904578"/>
                </a:lnTo>
                <a:lnTo>
                  <a:pt x="6214797" y="933296"/>
                </a:lnTo>
                <a:lnTo>
                  <a:pt x="6246866" y="962364"/>
                </a:lnTo>
                <a:lnTo>
                  <a:pt x="6278320" y="991778"/>
                </a:lnTo>
                <a:lnTo>
                  <a:pt x="6309153" y="1021532"/>
                </a:lnTo>
                <a:lnTo>
                  <a:pt x="6339358" y="1051623"/>
                </a:lnTo>
                <a:lnTo>
                  <a:pt x="6368928" y="1082045"/>
                </a:lnTo>
                <a:lnTo>
                  <a:pt x="6397856" y="1112793"/>
                </a:lnTo>
                <a:lnTo>
                  <a:pt x="6426136" y="1143864"/>
                </a:lnTo>
                <a:lnTo>
                  <a:pt x="6453762" y="1175251"/>
                </a:lnTo>
                <a:lnTo>
                  <a:pt x="6480725" y="1206951"/>
                </a:lnTo>
                <a:lnTo>
                  <a:pt x="6507020" y="1238959"/>
                </a:lnTo>
                <a:lnTo>
                  <a:pt x="6532639" y="1271269"/>
                </a:lnTo>
                <a:lnTo>
                  <a:pt x="6557576" y="1303878"/>
                </a:lnTo>
                <a:lnTo>
                  <a:pt x="6581825" y="1336780"/>
                </a:lnTo>
                <a:lnTo>
                  <a:pt x="6605378" y="1369972"/>
                </a:lnTo>
                <a:lnTo>
                  <a:pt x="6628229" y="1403447"/>
                </a:lnTo>
                <a:lnTo>
                  <a:pt x="6650371" y="1437201"/>
                </a:lnTo>
                <a:lnTo>
                  <a:pt x="6671797" y="1471230"/>
                </a:lnTo>
                <a:lnTo>
                  <a:pt x="6692500" y="1505529"/>
                </a:lnTo>
                <a:lnTo>
                  <a:pt x="6712475" y="1540093"/>
                </a:lnTo>
                <a:lnTo>
                  <a:pt x="6731713" y="1574918"/>
                </a:lnTo>
                <a:lnTo>
                  <a:pt x="6750208" y="1609998"/>
                </a:lnTo>
                <a:lnTo>
                  <a:pt x="6767954" y="1645329"/>
                </a:lnTo>
                <a:lnTo>
                  <a:pt x="6784944" y="1680906"/>
                </a:lnTo>
                <a:lnTo>
                  <a:pt x="6801171" y="1716725"/>
                </a:lnTo>
                <a:lnTo>
                  <a:pt x="6816628" y="1752780"/>
                </a:lnTo>
                <a:lnTo>
                  <a:pt x="6831308" y="1789068"/>
                </a:lnTo>
                <a:lnTo>
                  <a:pt x="6845206" y="1825583"/>
                </a:lnTo>
                <a:lnTo>
                  <a:pt x="6858313" y="1862320"/>
                </a:lnTo>
                <a:lnTo>
                  <a:pt x="6870623" y="1899275"/>
                </a:lnTo>
                <a:lnTo>
                  <a:pt x="6882130" y="1936444"/>
                </a:lnTo>
                <a:lnTo>
                  <a:pt x="6892827" y="1973821"/>
                </a:lnTo>
                <a:lnTo>
                  <a:pt x="6902707" y="2011401"/>
                </a:lnTo>
                <a:lnTo>
                  <a:pt x="6911763" y="2049181"/>
                </a:lnTo>
                <a:lnTo>
                  <a:pt x="6919989" y="2087154"/>
                </a:lnTo>
                <a:lnTo>
                  <a:pt x="6927377" y="2125317"/>
                </a:lnTo>
                <a:lnTo>
                  <a:pt x="6933922" y="2163665"/>
                </a:lnTo>
                <a:lnTo>
                  <a:pt x="6939616" y="2202193"/>
                </a:lnTo>
                <a:lnTo>
                  <a:pt x="6944452" y="2240896"/>
                </a:lnTo>
                <a:lnTo>
                  <a:pt x="6948424" y="2279770"/>
                </a:lnTo>
                <a:lnTo>
                  <a:pt x="6951525" y="2318809"/>
                </a:lnTo>
                <a:lnTo>
                  <a:pt x="6953749" y="2358010"/>
                </a:lnTo>
                <a:lnTo>
                  <a:pt x="6955088" y="2397367"/>
                </a:lnTo>
                <a:lnTo>
                  <a:pt x="6955535" y="2436876"/>
                </a:lnTo>
                <a:lnTo>
                  <a:pt x="6955088" y="2476384"/>
                </a:lnTo>
                <a:lnTo>
                  <a:pt x="6953749" y="2515741"/>
                </a:lnTo>
                <a:lnTo>
                  <a:pt x="6951525" y="2554942"/>
                </a:lnTo>
                <a:lnTo>
                  <a:pt x="6948424" y="2593981"/>
                </a:lnTo>
                <a:lnTo>
                  <a:pt x="6944452" y="2632855"/>
                </a:lnTo>
                <a:lnTo>
                  <a:pt x="6939616" y="2671558"/>
                </a:lnTo>
                <a:lnTo>
                  <a:pt x="6933922" y="2710086"/>
                </a:lnTo>
                <a:lnTo>
                  <a:pt x="6927377" y="2748434"/>
                </a:lnTo>
                <a:lnTo>
                  <a:pt x="6919989" y="2786597"/>
                </a:lnTo>
                <a:lnTo>
                  <a:pt x="6911763" y="2824570"/>
                </a:lnTo>
                <a:lnTo>
                  <a:pt x="6902707" y="2862350"/>
                </a:lnTo>
                <a:lnTo>
                  <a:pt x="6892827" y="2899930"/>
                </a:lnTo>
                <a:lnTo>
                  <a:pt x="6882130" y="2937307"/>
                </a:lnTo>
                <a:lnTo>
                  <a:pt x="6870623" y="2974476"/>
                </a:lnTo>
                <a:lnTo>
                  <a:pt x="6858313" y="3011431"/>
                </a:lnTo>
                <a:lnTo>
                  <a:pt x="6845206" y="3048168"/>
                </a:lnTo>
                <a:lnTo>
                  <a:pt x="6831308" y="3084683"/>
                </a:lnTo>
                <a:lnTo>
                  <a:pt x="6816628" y="3120971"/>
                </a:lnTo>
                <a:lnTo>
                  <a:pt x="6801171" y="3157026"/>
                </a:lnTo>
                <a:lnTo>
                  <a:pt x="6784944" y="3192845"/>
                </a:lnTo>
                <a:lnTo>
                  <a:pt x="6767954" y="3228422"/>
                </a:lnTo>
                <a:lnTo>
                  <a:pt x="6750208" y="3263753"/>
                </a:lnTo>
                <a:lnTo>
                  <a:pt x="6731713" y="3298833"/>
                </a:lnTo>
                <a:lnTo>
                  <a:pt x="6712475" y="3333658"/>
                </a:lnTo>
                <a:lnTo>
                  <a:pt x="6692500" y="3368222"/>
                </a:lnTo>
                <a:lnTo>
                  <a:pt x="6671797" y="3402521"/>
                </a:lnTo>
                <a:lnTo>
                  <a:pt x="6650371" y="3436550"/>
                </a:lnTo>
                <a:lnTo>
                  <a:pt x="6628229" y="3470304"/>
                </a:lnTo>
                <a:lnTo>
                  <a:pt x="6605378" y="3503779"/>
                </a:lnTo>
                <a:lnTo>
                  <a:pt x="6581825" y="3536971"/>
                </a:lnTo>
                <a:lnTo>
                  <a:pt x="6557576" y="3569873"/>
                </a:lnTo>
                <a:lnTo>
                  <a:pt x="6532639" y="3602482"/>
                </a:lnTo>
                <a:lnTo>
                  <a:pt x="6507020" y="3634792"/>
                </a:lnTo>
                <a:lnTo>
                  <a:pt x="6480725" y="3666800"/>
                </a:lnTo>
                <a:lnTo>
                  <a:pt x="6453762" y="3698500"/>
                </a:lnTo>
                <a:lnTo>
                  <a:pt x="6426136" y="3729887"/>
                </a:lnTo>
                <a:lnTo>
                  <a:pt x="6397856" y="3760958"/>
                </a:lnTo>
                <a:lnTo>
                  <a:pt x="6368928" y="3791706"/>
                </a:lnTo>
                <a:lnTo>
                  <a:pt x="6339358" y="3822128"/>
                </a:lnTo>
                <a:lnTo>
                  <a:pt x="6309153" y="3852219"/>
                </a:lnTo>
                <a:lnTo>
                  <a:pt x="6278320" y="3881973"/>
                </a:lnTo>
                <a:lnTo>
                  <a:pt x="6246866" y="3911387"/>
                </a:lnTo>
                <a:lnTo>
                  <a:pt x="6214797" y="3940455"/>
                </a:lnTo>
                <a:lnTo>
                  <a:pt x="6182121" y="3969173"/>
                </a:lnTo>
                <a:lnTo>
                  <a:pt x="6148843" y="3997537"/>
                </a:lnTo>
                <a:lnTo>
                  <a:pt x="6114971" y="4025540"/>
                </a:lnTo>
                <a:lnTo>
                  <a:pt x="6080511" y="4053179"/>
                </a:lnTo>
                <a:lnTo>
                  <a:pt x="6045471" y="4080449"/>
                </a:lnTo>
                <a:lnTo>
                  <a:pt x="6009856" y="4107344"/>
                </a:lnTo>
                <a:lnTo>
                  <a:pt x="5973674" y="4133862"/>
                </a:lnTo>
                <a:lnTo>
                  <a:pt x="5936932" y="4159996"/>
                </a:lnTo>
                <a:lnTo>
                  <a:pt x="5899636" y="4185741"/>
                </a:lnTo>
                <a:lnTo>
                  <a:pt x="5861792" y="4211095"/>
                </a:lnTo>
                <a:lnTo>
                  <a:pt x="5823409" y="4236050"/>
                </a:lnTo>
                <a:lnTo>
                  <a:pt x="5784491" y="4260603"/>
                </a:lnTo>
                <a:lnTo>
                  <a:pt x="5745047" y="4284750"/>
                </a:lnTo>
                <a:lnTo>
                  <a:pt x="5705083" y="4308484"/>
                </a:lnTo>
                <a:lnTo>
                  <a:pt x="5664605" y="4331802"/>
                </a:lnTo>
                <a:lnTo>
                  <a:pt x="5623621" y="4354699"/>
                </a:lnTo>
                <a:lnTo>
                  <a:pt x="5582136" y="4377171"/>
                </a:lnTo>
                <a:lnTo>
                  <a:pt x="5540159" y="4399211"/>
                </a:lnTo>
                <a:lnTo>
                  <a:pt x="5497695" y="4420816"/>
                </a:lnTo>
                <a:lnTo>
                  <a:pt x="5454752" y="4441981"/>
                </a:lnTo>
                <a:lnTo>
                  <a:pt x="5411336" y="4462701"/>
                </a:lnTo>
                <a:lnTo>
                  <a:pt x="5367453" y="4482972"/>
                </a:lnTo>
                <a:lnTo>
                  <a:pt x="5323112" y="4502789"/>
                </a:lnTo>
                <a:lnTo>
                  <a:pt x="5278317" y="4522146"/>
                </a:lnTo>
                <a:lnTo>
                  <a:pt x="5233077" y="4541040"/>
                </a:lnTo>
                <a:lnTo>
                  <a:pt x="5187397" y="4559465"/>
                </a:lnTo>
                <a:lnTo>
                  <a:pt x="5141285" y="4577417"/>
                </a:lnTo>
                <a:lnTo>
                  <a:pt x="5094748" y="4594891"/>
                </a:lnTo>
                <a:lnTo>
                  <a:pt x="5047791" y="4611883"/>
                </a:lnTo>
                <a:lnTo>
                  <a:pt x="5000423" y="4628387"/>
                </a:lnTo>
                <a:lnTo>
                  <a:pt x="4952649" y="4644399"/>
                </a:lnTo>
                <a:lnTo>
                  <a:pt x="4904476" y="4659914"/>
                </a:lnTo>
                <a:lnTo>
                  <a:pt x="4855911" y="4674928"/>
                </a:lnTo>
                <a:lnTo>
                  <a:pt x="4806962" y="4689436"/>
                </a:lnTo>
                <a:lnTo>
                  <a:pt x="4757633" y="4703432"/>
                </a:lnTo>
                <a:lnTo>
                  <a:pt x="4707934" y="4716913"/>
                </a:lnTo>
                <a:lnTo>
                  <a:pt x="4657869" y="4729873"/>
                </a:lnTo>
                <a:lnTo>
                  <a:pt x="4607446" y="4742308"/>
                </a:lnTo>
                <a:lnTo>
                  <a:pt x="4556671" y="4754213"/>
                </a:lnTo>
                <a:lnTo>
                  <a:pt x="4505552" y="4765584"/>
                </a:lnTo>
                <a:lnTo>
                  <a:pt x="4454095" y="4776415"/>
                </a:lnTo>
                <a:lnTo>
                  <a:pt x="4402306" y="4786702"/>
                </a:lnTo>
                <a:lnTo>
                  <a:pt x="4350194" y="4796440"/>
                </a:lnTo>
                <a:lnTo>
                  <a:pt x="4297763" y="4805625"/>
                </a:lnTo>
                <a:lnTo>
                  <a:pt x="4245021" y="4814251"/>
                </a:lnTo>
                <a:lnTo>
                  <a:pt x="4191976" y="4822314"/>
                </a:lnTo>
                <a:lnTo>
                  <a:pt x="4138633" y="4829810"/>
                </a:lnTo>
                <a:lnTo>
                  <a:pt x="4084999" y="4836733"/>
                </a:lnTo>
                <a:lnTo>
                  <a:pt x="4031081" y="4843079"/>
                </a:lnTo>
                <a:lnTo>
                  <a:pt x="3976886" y="4848843"/>
                </a:lnTo>
                <a:lnTo>
                  <a:pt x="3922420" y="4854020"/>
                </a:lnTo>
                <a:lnTo>
                  <a:pt x="3867691" y="4858606"/>
                </a:lnTo>
                <a:lnTo>
                  <a:pt x="3812704" y="4862596"/>
                </a:lnTo>
                <a:lnTo>
                  <a:pt x="3757468" y="4865985"/>
                </a:lnTo>
                <a:lnTo>
                  <a:pt x="3701988" y="4868768"/>
                </a:lnTo>
                <a:lnTo>
                  <a:pt x="3646271" y="4870941"/>
                </a:lnTo>
                <a:lnTo>
                  <a:pt x="3590324" y="4872499"/>
                </a:lnTo>
                <a:lnTo>
                  <a:pt x="3534154" y="4873438"/>
                </a:lnTo>
                <a:lnTo>
                  <a:pt x="3477768" y="4873752"/>
                </a:lnTo>
                <a:lnTo>
                  <a:pt x="3421381" y="4873438"/>
                </a:lnTo>
                <a:lnTo>
                  <a:pt x="3365211" y="4872499"/>
                </a:lnTo>
                <a:lnTo>
                  <a:pt x="3309264" y="4870941"/>
                </a:lnTo>
                <a:lnTo>
                  <a:pt x="3253547" y="4868768"/>
                </a:lnTo>
                <a:lnTo>
                  <a:pt x="3198067" y="4865985"/>
                </a:lnTo>
                <a:lnTo>
                  <a:pt x="3142831" y="4862596"/>
                </a:lnTo>
                <a:lnTo>
                  <a:pt x="3087844" y="4858606"/>
                </a:lnTo>
                <a:lnTo>
                  <a:pt x="3033115" y="4854020"/>
                </a:lnTo>
                <a:lnTo>
                  <a:pt x="2978649" y="4848843"/>
                </a:lnTo>
                <a:lnTo>
                  <a:pt x="2924454" y="4843079"/>
                </a:lnTo>
                <a:lnTo>
                  <a:pt x="2870536" y="4836733"/>
                </a:lnTo>
                <a:lnTo>
                  <a:pt x="2816902" y="4829810"/>
                </a:lnTo>
                <a:lnTo>
                  <a:pt x="2763559" y="4822314"/>
                </a:lnTo>
                <a:lnTo>
                  <a:pt x="2710514" y="4814251"/>
                </a:lnTo>
                <a:lnTo>
                  <a:pt x="2657772" y="4805625"/>
                </a:lnTo>
                <a:lnTo>
                  <a:pt x="2605341" y="4796440"/>
                </a:lnTo>
                <a:lnTo>
                  <a:pt x="2553229" y="4786702"/>
                </a:lnTo>
                <a:lnTo>
                  <a:pt x="2501440" y="4776415"/>
                </a:lnTo>
                <a:lnTo>
                  <a:pt x="2449983" y="4765584"/>
                </a:lnTo>
                <a:lnTo>
                  <a:pt x="2398864" y="4754213"/>
                </a:lnTo>
                <a:lnTo>
                  <a:pt x="2348089" y="4742308"/>
                </a:lnTo>
                <a:lnTo>
                  <a:pt x="2297666" y="4729873"/>
                </a:lnTo>
                <a:lnTo>
                  <a:pt x="2247601" y="4716913"/>
                </a:lnTo>
                <a:lnTo>
                  <a:pt x="2197902" y="4703432"/>
                </a:lnTo>
                <a:lnTo>
                  <a:pt x="2148573" y="4689436"/>
                </a:lnTo>
                <a:lnTo>
                  <a:pt x="2099624" y="4674928"/>
                </a:lnTo>
                <a:lnTo>
                  <a:pt x="2051059" y="4659914"/>
                </a:lnTo>
                <a:lnTo>
                  <a:pt x="2002886" y="4644399"/>
                </a:lnTo>
                <a:lnTo>
                  <a:pt x="1955112" y="4628387"/>
                </a:lnTo>
                <a:lnTo>
                  <a:pt x="1907744" y="4611883"/>
                </a:lnTo>
                <a:lnTo>
                  <a:pt x="1860787" y="4594891"/>
                </a:lnTo>
                <a:lnTo>
                  <a:pt x="1814250" y="4577417"/>
                </a:lnTo>
                <a:lnTo>
                  <a:pt x="1768138" y="4559465"/>
                </a:lnTo>
                <a:lnTo>
                  <a:pt x="1722458" y="4541040"/>
                </a:lnTo>
                <a:lnTo>
                  <a:pt x="1677218" y="4522146"/>
                </a:lnTo>
                <a:lnTo>
                  <a:pt x="1632423" y="4502789"/>
                </a:lnTo>
                <a:lnTo>
                  <a:pt x="1588082" y="4482972"/>
                </a:lnTo>
                <a:lnTo>
                  <a:pt x="1544199" y="4462701"/>
                </a:lnTo>
                <a:lnTo>
                  <a:pt x="1500783" y="4441981"/>
                </a:lnTo>
                <a:lnTo>
                  <a:pt x="1457840" y="4420816"/>
                </a:lnTo>
                <a:lnTo>
                  <a:pt x="1415376" y="4399211"/>
                </a:lnTo>
                <a:lnTo>
                  <a:pt x="1373399" y="4377171"/>
                </a:lnTo>
                <a:lnTo>
                  <a:pt x="1331914" y="4354699"/>
                </a:lnTo>
                <a:lnTo>
                  <a:pt x="1290930" y="4331802"/>
                </a:lnTo>
                <a:lnTo>
                  <a:pt x="1250452" y="4308484"/>
                </a:lnTo>
                <a:lnTo>
                  <a:pt x="1210488" y="4284750"/>
                </a:lnTo>
                <a:lnTo>
                  <a:pt x="1171044" y="4260603"/>
                </a:lnTo>
                <a:lnTo>
                  <a:pt x="1132126" y="4236050"/>
                </a:lnTo>
                <a:lnTo>
                  <a:pt x="1093743" y="4211095"/>
                </a:lnTo>
                <a:lnTo>
                  <a:pt x="1055899" y="4185741"/>
                </a:lnTo>
                <a:lnTo>
                  <a:pt x="1018603" y="4159996"/>
                </a:lnTo>
                <a:lnTo>
                  <a:pt x="981861" y="4133862"/>
                </a:lnTo>
                <a:lnTo>
                  <a:pt x="945679" y="4107344"/>
                </a:lnTo>
                <a:lnTo>
                  <a:pt x="910064" y="4080449"/>
                </a:lnTo>
                <a:lnTo>
                  <a:pt x="875024" y="4053179"/>
                </a:lnTo>
                <a:lnTo>
                  <a:pt x="840564" y="4025540"/>
                </a:lnTo>
                <a:lnTo>
                  <a:pt x="806692" y="3997537"/>
                </a:lnTo>
                <a:lnTo>
                  <a:pt x="773414" y="3969173"/>
                </a:lnTo>
                <a:lnTo>
                  <a:pt x="740738" y="3940455"/>
                </a:lnTo>
                <a:lnTo>
                  <a:pt x="708669" y="3911387"/>
                </a:lnTo>
                <a:lnTo>
                  <a:pt x="677215" y="3881973"/>
                </a:lnTo>
                <a:lnTo>
                  <a:pt x="646382" y="3852219"/>
                </a:lnTo>
                <a:lnTo>
                  <a:pt x="616177" y="3822128"/>
                </a:lnTo>
                <a:lnTo>
                  <a:pt x="586607" y="3791706"/>
                </a:lnTo>
                <a:lnTo>
                  <a:pt x="557679" y="3760958"/>
                </a:lnTo>
                <a:lnTo>
                  <a:pt x="529399" y="3729887"/>
                </a:lnTo>
                <a:lnTo>
                  <a:pt x="501773" y="3698500"/>
                </a:lnTo>
                <a:lnTo>
                  <a:pt x="474810" y="3666800"/>
                </a:lnTo>
                <a:lnTo>
                  <a:pt x="448515" y="3634792"/>
                </a:lnTo>
                <a:lnTo>
                  <a:pt x="422896" y="3602482"/>
                </a:lnTo>
                <a:lnTo>
                  <a:pt x="397959" y="3569873"/>
                </a:lnTo>
                <a:lnTo>
                  <a:pt x="373710" y="3536971"/>
                </a:lnTo>
                <a:lnTo>
                  <a:pt x="350157" y="3503779"/>
                </a:lnTo>
                <a:lnTo>
                  <a:pt x="327306" y="3470304"/>
                </a:lnTo>
                <a:lnTo>
                  <a:pt x="305164" y="3436550"/>
                </a:lnTo>
                <a:lnTo>
                  <a:pt x="283738" y="3402521"/>
                </a:lnTo>
                <a:lnTo>
                  <a:pt x="263035" y="3368222"/>
                </a:lnTo>
                <a:lnTo>
                  <a:pt x="243060" y="3333658"/>
                </a:lnTo>
                <a:lnTo>
                  <a:pt x="223822" y="3298833"/>
                </a:lnTo>
                <a:lnTo>
                  <a:pt x="205327" y="3263753"/>
                </a:lnTo>
                <a:lnTo>
                  <a:pt x="187581" y="3228422"/>
                </a:lnTo>
                <a:lnTo>
                  <a:pt x="170591" y="3192845"/>
                </a:lnTo>
                <a:lnTo>
                  <a:pt x="154364" y="3157026"/>
                </a:lnTo>
                <a:lnTo>
                  <a:pt x="138907" y="3120971"/>
                </a:lnTo>
                <a:lnTo>
                  <a:pt x="124227" y="3084683"/>
                </a:lnTo>
                <a:lnTo>
                  <a:pt x="110329" y="3048168"/>
                </a:lnTo>
                <a:lnTo>
                  <a:pt x="97222" y="3011431"/>
                </a:lnTo>
                <a:lnTo>
                  <a:pt x="84912" y="2974476"/>
                </a:lnTo>
                <a:lnTo>
                  <a:pt x="73405" y="2937307"/>
                </a:lnTo>
                <a:lnTo>
                  <a:pt x="62708" y="2899930"/>
                </a:lnTo>
                <a:lnTo>
                  <a:pt x="52828" y="2862350"/>
                </a:lnTo>
                <a:lnTo>
                  <a:pt x="43772" y="2824570"/>
                </a:lnTo>
                <a:lnTo>
                  <a:pt x="35546" y="2786597"/>
                </a:lnTo>
                <a:lnTo>
                  <a:pt x="28158" y="2748434"/>
                </a:lnTo>
                <a:lnTo>
                  <a:pt x="21613" y="2710086"/>
                </a:lnTo>
                <a:lnTo>
                  <a:pt x="15919" y="2671558"/>
                </a:lnTo>
                <a:lnTo>
                  <a:pt x="11083" y="2632855"/>
                </a:lnTo>
                <a:lnTo>
                  <a:pt x="7111" y="2593981"/>
                </a:lnTo>
                <a:lnTo>
                  <a:pt x="4010" y="2554942"/>
                </a:lnTo>
                <a:lnTo>
                  <a:pt x="1786" y="2515741"/>
                </a:lnTo>
                <a:lnTo>
                  <a:pt x="447" y="2476384"/>
                </a:lnTo>
                <a:lnTo>
                  <a:pt x="0" y="243687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89555" y="2208404"/>
            <a:ext cx="4848225" cy="35375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065" marR="5080" algn="ctr">
              <a:lnSpc>
                <a:spcPct val="88000"/>
              </a:lnSpc>
              <a:spcBef>
                <a:spcPts val="835"/>
              </a:spcBef>
            </a:pPr>
            <a:r>
              <a:rPr sz="5100" spc="-5" dirty="0">
                <a:latin typeface="Cambria"/>
                <a:cs typeface="Cambria"/>
              </a:rPr>
              <a:t>Is </a:t>
            </a:r>
            <a:r>
              <a:rPr sz="5100" dirty="0">
                <a:latin typeface="Cambria"/>
                <a:cs typeface="Cambria"/>
              </a:rPr>
              <a:t>a </a:t>
            </a:r>
            <a:r>
              <a:rPr sz="5100" spc="-10" dirty="0">
                <a:latin typeface="Cambria"/>
                <a:cs typeface="Cambria"/>
              </a:rPr>
              <a:t>written</a:t>
            </a:r>
            <a:r>
              <a:rPr sz="5100" spc="-95" dirty="0">
                <a:latin typeface="Cambria"/>
                <a:cs typeface="Cambria"/>
              </a:rPr>
              <a:t> </a:t>
            </a:r>
            <a:r>
              <a:rPr sz="5100" spc="-5" dirty="0">
                <a:latin typeface="Cambria"/>
                <a:cs typeface="Cambria"/>
              </a:rPr>
              <a:t>guide  that </a:t>
            </a:r>
            <a:r>
              <a:rPr sz="5100" spc="-15" dirty="0">
                <a:latin typeface="Cambria"/>
                <a:cs typeface="Cambria"/>
              </a:rPr>
              <a:t>organizes  </a:t>
            </a:r>
            <a:r>
              <a:rPr sz="5100" spc="-10" dirty="0">
                <a:latin typeface="Cambria"/>
                <a:cs typeface="Cambria"/>
              </a:rPr>
              <a:t>information  </a:t>
            </a:r>
            <a:r>
              <a:rPr sz="5100" spc="-5" dirty="0">
                <a:latin typeface="Cambria"/>
                <a:cs typeface="Cambria"/>
              </a:rPr>
              <a:t>about the </a:t>
            </a:r>
            <a:r>
              <a:rPr sz="5100" spc="-10" dirty="0">
                <a:latin typeface="Cambria"/>
                <a:cs typeface="Cambria"/>
              </a:rPr>
              <a:t>clients  </a:t>
            </a:r>
            <a:r>
              <a:rPr sz="5100" spc="-20" dirty="0">
                <a:latin typeface="Cambria"/>
                <a:cs typeface="Cambria"/>
              </a:rPr>
              <a:t>care</a:t>
            </a:r>
            <a:endParaRPr sz="51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871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5321" y="1245470"/>
            <a:ext cx="7089249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219" y="868299"/>
            <a:ext cx="7108494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1401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09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1077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4536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09" y="0"/>
                </a:moveTo>
                <a:lnTo>
                  <a:pt x="0" y="153669"/>
                </a:lnTo>
                <a:lnTo>
                  <a:pt x="98297" y="153669"/>
                </a:lnTo>
                <a:lnTo>
                  <a:pt x="5460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6109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09" y="0"/>
                </a:moveTo>
                <a:lnTo>
                  <a:pt x="0" y="153669"/>
                </a:lnTo>
                <a:lnTo>
                  <a:pt x="98297" y="153669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6648" y="900049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1988" y="900050"/>
            <a:ext cx="107696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3355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7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5011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0" y="0"/>
                </a:lnTo>
                <a:lnTo>
                  <a:pt x="4952" y="126"/>
                </a:lnTo>
                <a:lnTo>
                  <a:pt x="0" y="507"/>
                </a:lnTo>
                <a:lnTo>
                  <a:pt x="0" y="307720"/>
                </a:lnTo>
                <a:lnTo>
                  <a:pt x="3301" y="308355"/>
                </a:lnTo>
                <a:lnTo>
                  <a:pt x="11557" y="308609"/>
                </a:lnTo>
                <a:lnTo>
                  <a:pt x="24891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7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0108" y="900049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65727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7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6864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16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9"/>
                </a:lnTo>
                <a:lnTo>
                  <a:pt x="302375" y="60555"/>
                </a:lnTo>
                <a:lnTo>
                  <a:pt x="302259" y="68580"/>
                </a:lnTo>
                <a:lnTo>
                  <a:pt x="302259" y="372872"/>
                </a:lnTo>
                <a:lnTo>
                  <a:pt x="232917" y="372872"/>
                </a:lnTo>
                <a:lnTo>
                  <a:pt x="110108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6" y="216535"/>
                </a:lnTo>
                <a:lnTo>
                  <a:pt x="73786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8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5541" y="87261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905" y="19812"/>
                </a:lnTo>
                <a:lnTo>
                  <a:pt x="131699" y="21844"/>
                </a:lnTo>
                <a:lnTo>
                  <a:pt x="127888" y="23875"/>
                </a:lnTo>
                <a:lnTo>
                  <a:pt x="124078" y="26035"/>
                </a:lnTo>
                <a:lnTo>
                  <a:pt x="121030" y="28829"/>
                </a:lnTo>
                <a:lnTo>
                  <a:pt x="118999" y="32512"/>
                </a:lnTo>
                <a:lnTo>
                  <a:pt x="116839" y="36195"/>
                </a:lnTo>
                <a:lnTo>
                  <a:pt x="115569" y="40894"/>
                </a:lnTo>
                <a:lnTo>
                  <a:pt x="114934" y="46609"/>
                </a:lnTo>
                <a:lnTo>
                  <a:pt x="114300" y="52324"/>
                </a:lnTo>
                <a:lnTo>
                  <a:pt x="113918" y="59562"/>
                </a:lnTo>
                <a:lnTo>
                  <a:pt x="113918" y="68325"/>
                </a:lnTo>
                <a:lnTo>
                  <a:pt x="113918" y="340360"/>
                </a:lnTo>
                <a:lnTo>
                  <a:pt x="166877" y="340360"/>
                </a:lnTo>
                <a:lnTo>
                  <a:pt x="174400" y="340050"/>
                </a:lnTo>
                <a:lnTo>
                  <a:pt x="208787" y="320294"/>
                </a:lnTo>
                <a:lnTo>
                  <a:pt x="225425" y="277479"/>
                </a:lnTo>
                <a:lnTo>
                  <a:pt x="228853" y="262509"/>
                </a:lnTo>
                <a:lnTo>
                  <a:pt x="266318" y="262509"/>
                </a:lnTo>
                <a:lnTo>
                  <a:pt x="2603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8" y="325755"/>
                </a:lnTo>
                <a:lnTo>
                  <a:pt x="28955" y="319913"/>
                </a:lnTo>
                <a:lnTo>
                  <a:pt x="29336" y="312674"/>
                </a:lnTo>
                <a:lnTo>
                  <a:pt x="29336" y="304038"/>
                </a:lnTo>
                <a:lnTo>
                  <a:pt x="29336" y="68834"/>
                </a:lnTo>
                <a:lnTo>
                  <a:pt x="29336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2640" y="872616"/>
            <a:ext cx="297180" cy="373380"/>
          </a:xfrm>
          <a:custGeom>
            <a:avLst/>
            <a:gdLst/>
            <a:ahLst/>
            <a:cxnLst/>
            <a:rect l="l" t="t" r="r" b="b"/>
            <a:pathLst>
              <a:path w="297179" h="373380">
                <a:moveTo>
                  <a:pt x="0" y="0"/>
                </a:moveTo>
                <a:lnTo>
                  <a:pt x="158750" y="0"/>
                </a:lnTo>
                <a:lnTo>
                  <a:pt x="191138" y="1547"/>
                </a:lnTo>
                <a:lnTo>
                  <a:pt x="242867" y="13930"/>
                </a:lnTo>
                <a:lnTo>
                  <a:pt x="277276" y="38794"/>
                </a:lnTo>
                <a:lnTo>
                  <a:pt x="294509" y="76807"/>
                </a:lnTo>
                <a:lnTo>
                  <a:pt x="296672" y="100837"/>
                </a:lnTo>
                <a:lnTo>
                  <a:pt x="295652" y="118360"/>
                </a:lnTo>
                <a:lnTo>
                  <a:pt x="280542" y="163830"/>
                </a:lnTo>
                <a:lnTo>
                  <a:pt x="248217" y="196726"/>
                </a:lnTo>
                <a:lnTo>
                  <a:pt x="199437" y="214756"/>
                </a:lnTo>
                <a:lnTo>
                  <a:pt x="157353" y="218186"/>
                </a:lnTo>
                <a:lnTo>
                  <a:pt x="144708" y="218134"/>
                </a:lnTo>
                <a:lnTo>
                  <a:pt x="133254" y="217963"/>
                </a:lnTo>
                <a:lnTo>
                  <a:pt x="122991" y="217650"/>
                </a:lnTo>
                <a:lnTo>
                  <a:pt x="113918" y="217170"/>
                </a:lnTo>
                <a:lnTo>
                  <a:pt x="113918" y="304546"/>
                </a:lnTo>
                <a:lnTo>
                  <a:pt x="121919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7634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1" y="32004"/>
                </a:lnTo>
                <a:lnTo>
                  <a:pt x="113918" y="32004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2" y="159638"/>
                </a:lnTo>
                <a:lnTo>
                  <a:pt x="173354" y="157353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2" y="196215"/>
                </a:lnTo>
                <a:lnTo>
                  <a:pt x="158495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2" y="320040"/>
                </a:lnTo>
                <a:lnTo>
                  <a:pt x="219455" y="315975"/>
                </a:lnTo>
                <a:lnTo>
                  <a:pt x="221995" y="312038"/>
                </a:lnTo>
                <a:lnTo>
                  <a:pt x="236346" y="273177"/>
                </a:lnTo>
                <a:lnTo>
                  <a:pt x="273684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5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7302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1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1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1"/>
                </a:lnTo>
                <a:lnTo>
                  <a:pt x="129794" y="216281"/>
                </a:lnTo>
                <a:lnTo>
                  <a:pt x="113919" y="216281"/>
                </a:lnTo>
                <a:lnTo>
                  <a:pt x="113919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9436" y="87261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2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3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1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3" y="286210"/>
                </a:lnTo>
                <a:lnTo>
                  <a:pt x="290542" y="323034"/>
                </a:lnTo>
                <a:lnTo>
                  <a:pt x="256412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7873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1" y="32004"/>
                </a:lnTo>
                <a:lnTo>
                  <a:pt x="113918" y="32004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2" y="159638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2" y="320040"/>
                </a:lnTo>
                <a:lnTo>
                  <a:pt x="219455" y="315975"/>
                </a:lnTo>
                <a:lnTo>
                  <a:pt x="221996" y="312038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6563" y="872616"/>
            <a:ext cx="275590" cy="373380"/>
          </a:xfrm>
          <a:custGeom>
            <a:avLst/>
            <a:gdLst/>
            <a:ahLst/>
            <a:cxnLst/>
            <a:rect l="l" t="t" r="r" b="b"/>
            <a:pathLst>
              <a:path w="275589" h="373380">
                <a:moveTo>
                  <a:pt x="4317" y="0"/>
                </a:moveTo>
                <a:lnTo>
                  <a:pt x="275336" y="0"/>
                </a:lnTo>
                <a:lnTo>
                  <a:pt x="275336" y="18034"/>
                </a:lnTo>
                <a:lnTo>
                  <a:pt x="100457" y="340360"/>
                </a:lnTo>
                <a:lnTo>
                  <a:pt x="178562" y="340360"/>
                </a:lnTo>
                <a:lnTo>
                  <a:pt x="217352" y="320974"/>
                </a:lnTo>
                <a:lnTo>
                  <a:pt x="232592" y="283900"/>
                </a:lnTo>
                <a:lnTo>
                  <a:pt x="236474" y="268732"/>
                </a:lnTo>
                <a:lnTo>
                  <a:pt x="273685" y="268732"/>
                </a:lnTo>
                <a:lnTo>
                  <a:pt x="273685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174751" y="32512"/>
                </a:lnTo>
                <a:lnTo>
                  <a:pt x="100837" y="32512"/>
                </a:lnTo>
                <a:lnTo>
                  <a:pt x="62737" y="47593"/>
                </a:lnTo>
                <a:lnTo>
                  <a:pt x="44644" y="87199"/>
                </a:lnTo>
                <a:lnTo>
                  <a:pt x="41783" y="98679"/>
                </a:lnTo>
                <a:lnTo>
                  <a:pt x="4317" y="98679"/>
                </a:lnTo>
                <a:lnTo>
                  <a:pt x="43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5809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6"/>
                </a:lnTo>
                <a:lnTo>
                  <a:pt x="130428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650" y="29463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8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2" y="52705"/>
                </a:lnTo>
                <a:lnTo>
                  <a:pt x="28575" y="46990"/>
                </a:lnTo>
                <a:lnTo>
                  <a:pt x="28193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1092" y="87261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2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2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2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2" y="286210"/>
                </a:lnTo>
                <a:lnTo>
                  <a:pt x="290542" y="323034"/>
                </a:lnTo>
                <a:lnTo>
                  <a:pt x="256412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0761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257" y="0"/>
                </a:lnTo>
                <a:lnTo>
                  <a:pt x="174757" y="285"/>
                </a:lnTo>
                <a:lnTo>
                  <a:pt x="213994" y="4572"/>
                </a:lnTo>
                <a:lnTo>
                  <a:pt x="253491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1" y="202184"/>
                </a:lnTo>
                <a:lnTo>
                  <a:pt x="220471" y="204850"/>
                </a:lnTo>
                <a:lnTo>
                  <a:pt x="253872" y="228219"/>
                </a:lnTo>
                <a:lnTo>
                  <a:pt x="277749" y="265175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1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4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1808" y="87261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3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3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2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3" y="286210"/>
                </a:lnTo>
                <a:lnTo>
                  <a:pt x="290542" y="323034"/>
                </a:lnTo>
                <a:lnTo>
                  <a:pt x="256413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1571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16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9"/>
                </a:lnTo>
                <a:lnTo>
                  <a:pt x="302375" y="60555"/>
                </a:lnTo>
                <a:lnTo>
                  <a:pt x="302260" y="68580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41817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6" y="0"/>
                </a:lnTo>
                <a:lnTo>
                  <a:pt x="321436" y="95885"/>
                </a:lnTo>
                <a:lnTo>
                  <a:pt x="284022" y="95885"/>
                </a:lnTo>
                <a:lnTo>
                  <a:pt x="281567" y="87243"/>
                </a:lnTo>
                <a:lnTo>
                  <a:pt x="279384" y="79803"/>
                </a:lnTo>
                <a:lnTo>
                  <a:pt x="269138" y="53721"/>
                </a:lnTo>
                <a:lnTo>
                  <a:pt x="266687" y="49657"/>
                </a:lnTo>
                <a:lnTo>
                  <a:pt x="252615" y="36957"/>
                </a:lnTo>
                <a:lnTo>
                  <a:pt x="249529" y="35306"/>
                </a:lnTo>
                <a:lnTo>
                  <a:pt x="245656" y="34036"/>
                </a:lnTo>
                <a:lnTo>
                  <a:pt x="241007" y="33147"/>
                </a:lnTo>
                <a:lnTo>
                  <a:pt x="236372" y="32385"/>
                </a:lnTo>
                <a:lnTo>
                  <a:pt x="230314" y="32004"/>
                </a:lnTo>
                <a:lnTo>
                  <a:pt x="222846" y="32004"/>
                </a:lnTo>
                <a:lnTo>
                  <a:pt x="203187" y="32004"/>
                </a:lnTo>
                <a:lnTo>
                  <a:pt x="203187" y="304292"/>
                </a:lnTo>
                <a:lnTo>
                  <a:pt x="203187" y="313944"/>
                </a:lnTo>
                <a:lnTo>
                  <a:pt x="203466" y="321183"/>
                </a:lnTo>
                <a:lnTo>
                  <a:pt x="212344" y="345948"/>
                </a:lnTo>
                <a:lnTo>
                  <a:pt x="214426" y="347853"/>
                </a:lnTo>
                <a:lnTo>
                  <a:pt x="236232" y="354838"/>
                </a:lnTo>
                <a:lnTo>
                  <a:pt x="236232" y="372872"/>
                </a:lnTo>
                <a:lnTo>
                  <a:pt x="85483" y="372872"/>
                </a:lnTo>
                <a:lnTo>
                  <a:pt x="85483" y="354838"/>
                </a:lnTo>
                <a:lnTo>
                  <a:pt x="93129" y="353568"/>
                </a:lnTo>
                <a:lnTo>
                  <a:pt x="99186" y="351790"/>
                </a:lnTo>
                <a:lnTo>
                  <a:pt x="103644" y="349758"/>
                </a:lnTo>
                <a:lnTo>
                  <a:pt x="108102" y="347599"/>
                </a:lnTo>
                <a:lnTo>
                  <a:pt x="111429" y="344678"/>
                </a:lnTo>
                <a:lnTo>
                  <a:pt x="113614" y="340868"/>
                </a:lnTo>
                <a:lnTo>
                  <a:pt x="115798" y="337058"/>
                </a:lnTo>
                <a:lnTo>
                  <a:pt x="117157" y="332105"/>
                </a:lnTo>
                <a:lnTo>
                  <a:pt x="117703" y="326263"/>
                </a:lnTo>
                <a:lnTo>
                  <a:pt x="118249" y="320294"/>
                </a:lnTo>
                <a:lnTo>
                  <a:pt x="118529" y="313055"/>
                </a:lnTo>
                <a:lnTo>
                  <a:pt x="118529" y="304292"/>
                </a:lnTo>
                <a:lnTo>
                  <a:pt x="118529" y="32004"/>
                </a:lnTo>
                <a:lnTo>
                  <a:pt x="96405" y="32004"/>
                </a:lnTo>
                <a:lnTo>
                  <a:pt x="88690" y="32242"/>
                </a:lnTo>
                <a:lnTo>
                  <a:pt x="56121" y="47879"/>
                </a:lnTo>
                <a:lnTo>
                  <a:pt x="51841" y="53340"/>
                </a:lnTo>
                <a:lnTo>
                  <a:pt x="39021" y="89620"/>
                </a:lnTo>
                <a:lnTo>
                  <a:pt x="3741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45069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5" h="375284">
                <a:moveTo>
                  <a:pt x="158876" y="0"/>
                </a:moveTo>
                <a:lnTo>
                  <a:pt x="231775" y="0"/>
                </a:lnTo>
                <a:lnTo>
                  <a:pt x="321945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6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1" y="374776"/>
                </a:lnTo>
                <a:lnTo>
                  <a:pt x="210311" y="356742"/>
                </a:lnTo>
                <a:lnTo>
                  <a:pt x="219709" y="355600"/>
                </a:lnTo>
                <a:lnTo>
                  <a:pt x="226695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3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4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4745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6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1" y="374776"/>
                </a:lnTo>
                <a:lnTo>
                  <a:pt x="210311" y="356742"/>
                </a:lnTo>
                <a:lnTo>
                  <a:pt x="219709" y="355600"/>
                </a:lnTo>
                <a:lnTo>
                  <a:pt x="226694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3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572" y="353567"/>
                </a:lnTo>
                <a:lnTo>
                  <a:pt x="38115" y="320563"/>
                </a:lnTo>
                <a:lnTo>
                  <a:pt x="45084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8205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694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3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572" y="353567"/>
                </a:lnTo>
                <a:lnTo>
                  <a:pt x="38115" y="320563"/>
                </a:lnTo>
                <a:lnTo>
                  <a:pt x="45084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9751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5" h="375284">
                <a:moveTo>
                  <a:pt x="158902" y="0"/>
                </a:moveTo>
                <a:lnTo>
                  <a:pt x="231800" y="0"/>
                </a:lnTo>
                <a:lnTo>
                  <a:pt x="321970" y="305942"/>
                </a:lnTo>
                <a:lnTo>
                  <a:pt x="324879" y="315398"/>
                </a:lnTo>
                <a:lnTo>
                  <a:pt x="342798" y="348868"/>
                </a:lnTo>
                <a:lnTo>
                  <a:pt x="347116" y="352425"/>
                </a:lnTo>
                <a:lnTo>
                  <a:pt x="353212" y="355091"/>
                </a:lnTo>
                <a:lnTo>
                  <a:pt x="361086" y="356742"/>
                </a:lnTo>
                <a:lnTo>
                  <a:pt x="361086" y="374776"/>
                </a:lnTo>
                <a:lnTo>
                  <a:pt x="210337" y="374776"/>
                </a:lnTo>
                <a:lnTo>
                  <a:pt x="210337" y="356742"/>
                </a:lnTo>
                <a:lnTo>
                  <a:pt x="219735" y="355600"/>
                </a:lnTo>
                <a:lnTo>
                  <a:pt x="226720" y="352933"/>
                </a:lnTo>
                <a:lnTo>
                  <a:pt x="231292" y="348741"/>
                </a:lnTo>
                <a:lnTo>
                  <a:pt x="235864" y="344550"/>
                </a:lnTo>
                <a:lnTo>
                  <a:pt x="238150" y="338709"/>
                </a:lnTo>
                <a:lnTo>
                  <a:pt x="238150" y="330962"/>
                </a:lnTo>
                <a:lnTo>
                  <a:pt x="238150" y="325374"/>
                </a:lnTo>
                <a:lnTo>
                  <a:pt x="237515" y="319150"/>
                </a:lnTo>
                <a:lnTo>
                  <a:pt x="222529" y="259207"/>
                </a:lnTo>
                <a:lnTo>
                  <a:pt x="105943" y="259207"/>
                </a:lnTo>
                <a:lnTo>
                  <a:pt x="92354" y="299465"/>
                </a:lnTo>
                <a:lnTo>
                  <a:pt x="88163" y="320421"/>
                </a:lnTo>
                <a:lnTo>
                  <a:pt x="88163" y="328040"/>
                </a:lnTo>
                <a:lnTo>
                  <a:pt x="89947" y="339848"/>
                </a:lnTo>
                <a:lnTo>
                  <a:pt x="95291" y="348583"/>
                </a:lnTo>
                <a:lnTo>
                  <a:pt x="104183" y="354222"/>
                </a:lnTo>
                <a:lnTo>
                  <a:pt x="116611" y="356742"/>
                </a:lnTo>
                <a:lnTo>
                  <a:pt x="116611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649" y="353567"/>
                </a:lnTo>
                <a:lnTo>
                  <a:pt x="38141" y="320563"/>
                </a:lnTo>
                <a:lnTo>
                  <a:pt x="45110" y="303402"/>
                </a:lnTo>
                <a:lnTo>
                  <a:pt x="1589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30" y="868300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081" y="1660"/>
                </a:lnTo>
                <a:lnTo>
                  <a:pt x="257313" y="9636"/>
                </a:lnTo>
                <a:lnTo>
                  <a:pt x="269367" y="12826"/>
                </a:lnTo>
                <a:lnTo>
                  <a:pt x="269367" y="91948"/>
                </a:lnTo>
                <a:lnTo>
                  <a:pt x="232156" y="91948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59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97"/>
                </a:lnTo>
                <a:lnTo>
                  <a:pt x="214901" y="329094"/>
                </a:lnTo>
                <a:lnTo>
                  <a:pt x="231902" y="285114"/>
                </a:lnTo>
                <a:lnTo>
                  <a:pt x="269367" y="285114"/>
                </a:lnTo>
                <a:lnTo>
                  <a:pt x="269367" y="367791"/>
                </a:lnTo>
                <a:lnTo>
                  <a:pt x="254650" y="371151"/>
                </a:lnTo>
                <a:lnTo>
                  <a:pt x="214503" y="378205"/>
                </a:lnTo>
                <a:lnTo>
                  <a:pt x="176105" y="381295"/>
                </a:lnTo>
                <a:lnTo>
                  <a:pt x="162814" y="381508"/>
                </a:lnTo>
                <a:lnTo>
                  <a:pt x="135737" y="380224"/>
                </a:lnTo>
                <a:lnTo>
                  <a:pt x="89394" y="369988"/>
                </a:lnTo>
                <a:lnTo>
                  <a:pt x="53345" y="349486"/>
                </a:lnTo>
                <a:lnTo>
                  <a:pt x="26830" y="318573"/>
                </a:lnTo>
                <a:lnTo>
                  <a:pt x="9644" y="277090"/>
                </a:lnTo>
                <a:lnTo>
                  <a:pt x="1071" y="224702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65"/>
                </a:lnTo>
                <a:lnTo>
                  <a:pt x="60912" y="36895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0220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49" y="0"/>
                </a:moveTo>
                <a:lnTo>
                  <a:pt x="190080" y="2539"/>
                </a:lnTo>
                <a:lnTo>
                  <a:pt x="240601" y="11684"/>
                </a:lnTo>
                <a:lnTo>
                  <a:pt x="240601" y="90931"/>
                </a:lnTo>
                <a:lnTo>
                  <a:pt x="203187" y="90931"/>
                </a:lnTo>
                <a:lnTo>
                  <a:pt x="200415" y="80716"/>
                </a:lnTo>
                <a:lnTo>
                  <a:pt x="197283" y="71596"/>
                </a:lnTo>
                <a:lnTo>
                  <a:pt x="169875" y="37973"/>
                </a:lnTo>
                <a:lnTo>
                  <a:pt x="139560" y="31876"/>
                </a:lnTo>
                <a:lnTo>
                  <a:pt x="131982" y="32230"/>
                </a:lnTo>
                <a:lnTo>
                  <a:pt x="92316" y="53593"/>
                </a:lnTo>
                <a:lnTo>
                  <a:pt x="85217" y="79755"/>
                </a:lnTo>
                <a:lnTo>
                  <a:pt x="85600" y="87399"/>
                </a:lnTo>
                <a:lnTo>
                  <a:pt x="105258" y="124243"/>
                </a:lnTo>
                <a:lnTo>
                  <a:pt x="141059" y="148189"/>
                </a:lnTo>
                <a:lnTo>
                  <a:pt x="154025" y="155066"/>
                </a:lnTo>
                <a:lnTo>
                  <a:pt x="169930" y="163782"/>
                </a:lnTo>
                <a:lnTo>
                  <a:pt x="206883" y="189356"/>
                </a:lnTo>
                <a:lnTo>
                  <a:pt x="235280" y="225933"/>
                </a:lnTo>
                <a:lnTo>
                  <a:pt x="244424" y="272034"/>
                </a:lnTo>
                <a:lnTo>
                  <a:pt x="243452" y="288250"/>
                </a:lnTo>
                <a:lnTo>
                  <a:pt x="228866" y="330326"/>
                </a:lnTo>
                <a:lnTo>
                  <a:pt x="197525" y="360920"/>
                </a:lnTo>
                <a:lnTo>
                  <a:pt x="151436" y="378190"/>
                </a:lnTo>
                <a:lnTo>
                  <a:pt x="114706" y="381508"/>
                </a:lnTo>
                <a:lnTo>
                  <a:pt x="100633" y="381315"/>
                </a:lnTo>
                <a:lnTo>
                  <a:pt x="56667" y="378333"/>
                </a:lnTo>
                <a:lnTo>
                  <a:pt x="1347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414" y="285114"/>
                </a:lnTo>
                <a:lnTo>
                  <a:pt x="41403" y="300303"/>
                </a:lnTo>
                <a:lnTo>
                  <a:pt x="46532" y="313467"/>
                </a:lnTo>
                <a:lnTo>
                  <a:pt x="79922" y="345519"/>
                </a:lnTo>
                <a:lnTo>
                  <a:pt x="107061" y="349503"/>
                </a:lnTo>
                <a:lnTo>
                  <a:pt x="114912" y="349168"/>
                </a:lnTo>
                <a:lnTo>
                  <a:pt x="152418" y="332130"/>
                </a:lnTo>
                <a:lnTo>
                  <a:pt x="164414" y="296037"/>
                </a:lnTo>
                <a:lnTo>
                  <a:pt x="164021" y="287845"/>
                </a:lnTo>
                <a:lnTo>
                  <a:pt x="144406" y="248697"/>
                </a:lnTo>
                <a:lnTo>
                  <a:pt x="110882" y="225522"/>
                </a:lnTo>
                <a:lnTo>
                  <a:pt x="88742" y="213945"/>
                </a:lnTo>
                <a:lnTo>
                  <a:pt x="78859" y="208454"/>
                </a:lnTo>
                <a:lnTo>
                  <a:pt x="44686" y="185086"/>
                </a:lnTo>
                <a:lnTo>
                  <a:pt x="16119" y="149756"/>
                </a:lnTo>
                <a:lnTo>
                  <a:pt x="5740" y="104901"/>
                </a:lnTo>
                <a:lnTo>
                  <a:pt x="6781" y="88685"/>
                </a:lnTo>
                <a:lnTo>
                  <a:pt x="22402" y="47751"/>
                </a:lnTo>
                <a:lnTo>
                  <a:pt x="55756" y="18926"/>
                </a:lnTo>
                <a:lnTo>
                  <a:pt x="104633" y="3047"/>
                </a:lnTo>
                <a:lnTo>
                  <a:pt x="123518" y="761"/>
                </a:lnTo>
                <a:lnTo>
                  <a:pt x="14364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9275" y="1580741"/>
            <a:ext cx="7551448" cy="2459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251964" y="1798142"/>
            <a:ext cx="6929755" cy="1877060"/>
          </a:xfrm>
          <a:prstGeom prst="rect">
            <a:avLst/>
          </a:prstGeom>
        </p:spPr>
        <p:txBody>
          <a:bodyPr vert="horz" wrap="square" lIns="0" tIns="100965" rIns="0" bIns="0" rtlCol="0" anchor="ctr">
            <a:spAutoFit/>
          </a:bodyPr>
          <a:lstStyle/>
          <a:p>
            <a:pPr marL="12700" marR="5080" algn="just">
              <a:lnSpc>
                <a:spcPts val="4640"/>
              </a:lnSpc>
              <a:spcBef>
                <a:spcPts val="795"/>
              </a:spcBef>
            </a:pPr>
            <a:r>
              <a:rPr spc="-5" dirty="0">
                <a:latin typeface="Cambria"/>
                <a:cs typeface="Cambria"/>
              </a:rPr>
              <a:t>It </a:t>
            </a:r>
            <a:r>
              <a:rPr dirty="0">
                <a:latin typeface="Cambria"/>
                <a:cs typeface="Cambria"/>
              </a:rPr>
              <a:t>specify </a:t>
            </a:r>
            <a:r>
              <a:rPr spc="-5" dirty="0">
                <a:latin typeface="Cambria"/>
                <a:cs typeface="Cambria"/>
              </a:rPr>
              <a:t>the nursing </a:t>
            </a:r>
            <a:r>
              <a:rPr spc="-15" dirty="0">
                <a:latin typeface="Cambria"/>
                <a:cs typeface="Cambria"/>
              </a:rPr>
              <a:t>care  </a:t>
            </a:r>
            <a:r>
              <a:rPr spc="-5" dirty="0">
                <a:latin typeface="Cambria"/>
                <a:cs typeface="Cambria"/>
              </a:rPr>
              <a:t>for </a:t>
            </a:r>
            <a:r>
              <a:rPr spc="-20" dirty="0">
                <a:latin typeface="Cambria"/>
                <a:cs typeface="Cambria"/>
              </a:rPr>
              <a:t>group </a:t>
            </a:r>
            <a:r>
              <a:rPr dirty="0">
                <a:latin typeface="Cambria"/>
                <a:cs typeface="Cambria"/>
              </a:rPr>
              <a:t>of clients </a:t>
            </a:r>
            <a:r>
              <a:rPr spc="-5" dirty="0">
                <a:latin typeface="Cambria"/>
                <a:cs typeface="Cambria"/>
              </a:rPr>
              <a:t>with  common</a:t>
            </a:r>
            <a:r>
              <a:rPr spc="-2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needs</a:t>
            </a:r>
            <a:endParaRPr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9275" y="4085083"/>
            <a:ext cx="7551448" cy="2447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51964" y="4588206"/>
            <a:ext cx="6929755" cy="1306127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785"/>
              </a:spcBef>
              <a:tabLst>
                <a:tab pos="996950" algn="l"/>
                <a:tab pos="1917700" algn="l"/>
                <a:tab pos="4237355" algn="l"/>
                <a:tab pos="5610860" algn="l"/>
              </a:tabLst>
            </a:pPr>
            <a:r>
              <a:rPr sz="4400" b="1" spc="-5" dirty="0">
                <a:solidFill>
                  <a:srgbClr val="0070C0"/>
                </a:solidFill>
                <a:latin typeface="Cambria"/>
                <a:cs typeface="Cambria"/>
              </a:rPr>
              <a:t>E</a:t>
            </a:r>
            <a:r>
              <a:rPr sz="4400" b="1" dirty="0">
                <a:solidFill>
                  <a:srgbClr val="0070C0"/>
                </a:solidFill>
                <a:latin typeface="Cambria"/>
                <a:cs typeface="Cambria"/>
              </a:rPr>
              <a:t>g:	A</a:t>
            </a:r>
            <a:r>
              <a:rPr sz="4400" b="1" spc="-20" dirty="0">
                <a:solidFill>
                  <a:srgbClr val="0070C0"/>
                </a:solidFill>
                <a:latin typeface="Cambria"/>
                <a:cs typeface="Cambria"/>
              </a:rPr>
              <a:t>l</a:t>
            </a:r>
            <a:r>
              <a:rPr sz="4400" b="1" dirty="0">
                <a:solidFill>
                  <a:srgbClr val="0070C0"/>
                </a:solidFill>
                <a:latin typeface="Cambria"/>
                <a:cs typeface="Cambria"/>
              </a:rPr>
              <a:t>l	</a:t>
            </a:r>
            <a:r>
              <a:rPr sz="4400" b="1" spc="-5" dirty="0">
                <a:solidFill>
                  <a:srgbClr val="0070C0"/>
                </a:solidFill>
                <a:latin typeface="Cambria"/>
                <a:cs typeface="Cambria"/>
              </a:rPr>
              <a:t>patie</a:t>
            </a:r>
            <a:r>
              <a:rPr sz="4400" b="1" spc="-25" dirty="0">
                <a:solidFill>
                  <a:srgbClr val="0070C0"/>
                </a:solidFill>
                <a:latin typeface="Cambria"/>
                <a:cs typeface="Cambria"/>
              </a:rPr>
              <a:t>n</a:t>
            </a:r>
            <a:r>
              <a:rPr sz="4400" b="1" spc="-5" dirty="0">
                <a:solidFill>
                  <a:srgbClr val="0070C0"/>
                </a:solidFill>
                <a:latin typeface="Cambria"/>
                <a:cs typeface="Cambria"/>
              </a:rPr>
              <a:t>t</a:t>
            </a:r>
            <a:r>
              <a:rPr sz="4400" b="1" dirty="0">
                <a:solidFill>
                  <a:srgbClr val="0070C0"/>
                </a:solidFill>
                <a:latin typeface="Cambria"/>
                <a:cs typeface="Cambria"/>
              </a:rPr>
              <a:t>s	</a:t>
            </a:r>
            <a:r>
              <a:rPr sz="4400" b="1" spc="-5" dirty="0">
                <a:solidFill>
                  <a:srgbClr val="0070C0"/>
                </a:solidFill>
                <a:latin typeface="Cambria"/>
                <a:cs typeface="Cambria"/>
              </a:rPr>
              <a:t>wit</a:t>
            </a:r>
            <a:r>
              <a:rPr sz="4400" b="1" dirty="0">
                <a:solidFill>
                  <a:srgbClr val="0070C0"/>
                </a:solidFill>
                <a:latin typeface="Cambria"/>
                <a:cs typeface="Cambria"/>
              </a:rPr>
              <a:t>h	</a:t>
            </a:r>
            <a:r>
              <a:rPr sz="4400" b="1" spc="-5" dirty="0">
                <a:solidFill>
                  <a:srgbClr val="0070C0"/>
                </a:solidFill>
                <a:latin typeface="Cambria"/>
                <a:cs typeface="Cambria"/>
              </a:rPr>
              <a:t>f</a:t>
            </a:r>
            <a:r>
              <a:rPr sz="4400" b="1" spc="-85" dirty="0">
                <a:solidFill>
                  <a:srgbClr val="0070C0"/>
                </a:solidFill>
                <a:latin typeface="Cambria"/>
                <a:cs typeface="Cambria"/>
              </a:rPr>
              <a:t>e</a:t>
            </a:r>
            <a:r>
              <a:rPr sz="4400" b="1" spc="-130" dirty="0">
                <a:solidFill>
                  <a:srgbClr val="0070C0"/>
                </a:solidFill>
                <a:latin typeface="Cambria"/>
                <a:cs typeface="Cambria"/>
              </a:rPr>
              <a:t>v</a:t>
            </a:r>
            <a:r>
              <a:rPr sz="4400" b="1" dirty="0">
                <a:solidFill>
                  <a:srgbClr val="0070C0"/>
                </a:solidFill>
                <a:latin typeface="Cambria"/>
                <a:cs typeface="Cambria"/>
              </a:rPr>
              <a:t>er  </a:t>
            </a:r>
            <a:r>
              <a:rPr sz="4400" b="1" spc="-20" dirty="0">
                <a:solidFill>
                  <a:srgbClr val="0070C0"/>
                </a:solidFill>
                <a:latin typeface="Cambria"/>
                <a:cs typeface="Cambria"/>
              </a:rPr>
              <a:t>(Pyrexia)</a:t>
            </a:r>
            <a:endParaRPr sz="4400" dirty="0">
              <a:solidFill>
                <a:srgbClr val="0070C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007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446" y="1257782"/>
            <a:ext cx="6643092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9708" y="913891"/>
            <a:ext cx="6653834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236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9679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912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1497" y="942214"/>
            <a:ext cx="98678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9310" y="942214"/>
            <a:ext cx="100075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9650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29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3048" y="279780"/>
                </a:lnTo>
                <a:lnTo>
                  <a:pt x="10540" y="280035"/>
                </a:lnTo>
                <a:lnTo>
                  <a:pt x="22605" y="280035"/>
                </a:lnTo>
                <a:lnTo>
                  <a:pt x="68452" y="272161"/>
                </a:lnTo>
                <a:lnTo>
                  <a:pt x="99524" y="246584"/>
                </a:lnTo>
                <a:lnTo>
                  <a:pt x="116204" y="211454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7489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3048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5" y="211454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14217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97" y="0"/>
                </a:moveTo>
                <a:lnTo>
                  <a:pt x="11810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3047" y="279780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4" y="211454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42553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3"/>
                </a:lnTo>
                <a:lnTo>
                  <a:pt x="207391" y="0"/>
                </a:lnTo>
                <a:lnTo>
                  <a:pt x="300990" y="0"/>
                </a:lnTo>
                <a:lnTo>
                  <a:pt x="300990" y="16383"/>
                </a:lnTo>
                <a:lnTo>
                  <a:pt x="294386" y="18542"/>
                </a:lnTo>
                <a:lnTo>
                  <a:pt x="289814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40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9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8" y="314071"/>
                </a:lnTo>
                <a:lnTo>
                  <a:pt x="78613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9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3716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4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4078" y="18034"/>
                </a:lnTo>
                <a:lnTo>
                  <a:pt x="119379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7" y="26162"/>
                </a:lnTo>
                <a:lnTo>
                  <a:pt x="107823" y="29463"/>
                </a:lnTo>
                <a:lnTo>
                  <a:pt x="105917" y="32766"/>
                </a:lnTo>
                <a:lnTo>
                  <a:pt x="104775" y="37084"/>
                </a:lnTo>
                <a:lnTo>
                  <a:pt x="104139" y="42291"/>
                </a:lnTo>
                <a:lnTo>
                  <a:pt x="103504" y="47498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3" y="308737"/>
                </a:lnTo>
                <a:lnTo>
                  <a:pt x="160908" y="308737"/>
                </a:lnTo>
                <a:lnTo>
                  <a:pt x="168655" y="307340"/>
                </a:lnTo>
                <a:lnTo>
                  <a:pt x="174370" y="304292"/>
                </a:lnTo>
                <a:lnTo>
                  <a:pt x="180212" y="301371"/>
                </a:lnTo>
                <a:lnTo>
                  <a:pt x="185165" y="296799"/>
                </a:lnTo>
                <a:lnTo>
                  <a:pt x="202447" y="258913"/>
                </a:lnTo>
                <a:lnTo>
                  <a:pt x="207644" y="238125"/>
                </a:lnTo>
                <a:lnTo>
                  <a:pt x="241553" y="238125"/>
                </a:lnTo>
                <a:lnTo>
                  <a:pt x="23609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653" y="295529"/>
                </a:lnTo>
                <a:lnTo>
                  <a:pt x="26161" y="290322"/>
                </a:lnTo>
                <a:lnTo>
                  <a:pt x="26415" y="283718"/>
                </a:lnTo>
                <a:lnTo>
                  <a:pt x="26415" y="275844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22819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890" y="0"/>
                </a:lnTo>
                <a:lnTo>
                  <a:pt x="173273" y="1404"/>
                </a:lnTo>
                <a:lnTo>
                  <a:pt x="220275" y="12644"/>
                </a:lnTo>
                <a:lnTo>
                  <a:pt x="251539" y="35165"/>
                </a:lnTo>
                <a:lnTo>
                  <a:pt x="269112" y="91440"/>
                </a:lnTo>
                <a:lnTo>
                  <a:pt x="268186" y="107372"/>
                </a:lnTo>
                <a:lnTo>
                  <a:pt x="254380" y="148717"/>
                </a:lnTo>
                <a:lnTo>
                  <a:pt x="225109" y="178524"/>
                </a:lnTo>
                <a:lnTo>
                  <a:pt x="180832" y="194865"/>
                </a:lnTo>
                <a:lnTo>
                  <a:pt x="142620" y="197993"/>
                </a:lnTo>
                <a:lnTo>
                  <a:pt x="131165" y="197941"/>
                </a:lnTo>
                <a:lnTo>
                  <a:pt x="120792" y="197770"/>
                </a:lnTo>
                <a:lnTo>
                  <a:pt x="111492" y="197457"/>
                </a:lnTo>
                <a:lnTo>
                  <a:pt x="103250" y="196976"/>
                </a:lnTo>
                <a:lnTo>
                  <a:pt x="103250" y="276351"/>
                </a:lnTo>
                <a:lnTo>
                  <a:pt x="103250" y="287274"/>
                </a:lnTo>
                <a:lnTo>
                  <a:pt x="103631" y="294894"/>
                </a:lnTo>
                <a:lnTo>
                  <a:pt x="104520" y="299466"/>
                </a:lnTo>
                <a:lnTo>
                  <a:pt x="105282" y="304038"/>
                </a:lnTo>
                <a:lnTo>
                  <a:pt x="133222" y="321945"/>
                </a:lnTo>
                <a:lnTo>
                  <a:pt x="1332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15911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2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2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0631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9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7" y="197231"/>
                </a:lnTo>
                <a:lnTo>
                  <a:pt x="126746" y="196215"/>
                </a:lnTo>
                <a:lnTo>
                  <a:pt x="117602" y="196215"/>
                </a:lnTo>
                <a:lnTo>
                  <a:pt x="103251" y="196215"/>
                </a:lnTo>
                <a:lnTo>
                  <a:pt x="103251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8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86398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7" y="0"/>
                </a:lnTo>
                <a:lnTo>
                  <a:pt x="148611" y="404"/>
                </a:lnTo>
                <a:lnTo>
                  <a:pt x="197992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8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3791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3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6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3" y="182372"/>
                </a:lnTo>
                <a:lnTo>
                  <a:pt x="153416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1690" y="917829"/>
            <a:ext cx="250190" cy="338455"/>
          </a:xfrm>
          <a:custGeom>
            <a:avLst/>
            <a:gdLst/>
            <a:ahLst/>
            <a:cxnLst/>
            <a:rect l="l" t="t" r="r" b="b"/>
            <a:pathLst>
              <a:path w="250189" h="338455">
                <a:moveTo>
                  <a:pt x="4063" y="0"/>
                </a:moveTo>
                <a:lnTo>
                  <a:pt x="249809" y="0"/>
                </a:lnTo>
                <a:lnTo>
                  <a:pt x="249809" y="16383"/>
                </a:lnTo>
                <a:lnTo>
                  <a:pt x="91186" y="308737"/>
                </a:lnTo>
                <a:lnTo>
                  <a:pt x="162051" y="308737"/>
                </a:lnTo>
                <a:lnTo>
                  <a:pt x="171196" y="308737"/>
                </a:lnTo>
                <a:lnTo>
                  <a:pt x="178816" y="306959"/>
                </a:lnTo>
                <a:lnTo>
                  <a:pt x="184912" y="303149"/>
                </a:lnTo>
                <a:lnTo>
                  <a:pt x="191008" y="299466"/>
                </a:lnTo>
                <a:lnTo>
                  <a:pt x="211056" y="257601"/>
                </a:lnTo>
                <a:lnTo>
                  <a:pt x="214630" y="243840"/>
                </a:lnTo>
                <a:lnTo>
                  <a:pt x="248285" y="243840"/>
                </a:lnTo>
                <a:lnTo>
                  <a:pt x="2482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158623" y="29463"/>
                </a:lnTo>
                <a:lnTo>
                  <a:pt x="91439" y="29463"/>
                </a:lnTo>
                <a:lnTo>
                  <a:pt x="54101" y="45720"/>
                </a:lnTo>
                <a:lnTo>
                  <a:pt x="37973" y="89535"/>
                </a:lnTo>
                <a:lnTo>
                  <a:pt x="4063" y="89535"/>
                </a:lnTo>
                <a:lnTo>
                  <a:pt x="406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8972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504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0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0079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4079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5" y="23622"/>
                </a:lnTo>
                <a:lnTo>
                  <a:pt x="109728" y="26162"/>
                </a:lnTo>
                <a:lnTo>
                  <a:pt x="107823" y="29463"/>
                </a:lnTo>
                <a:lnTo>
                  <a:pt x="105918" y="32766"/>
                </a:lnTo>
                <a:lnTo>
                  <a:pt x="104775" y="37084"/>
                </a:lnTo>
                <a:lnTo>
                  <a:pt x="104140" y="42291"/>
                </a:lnTo>
                <a:lnTo>
                  <a:pt x="103505" y="47498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6" y="307340"/>
                </a:lnTo>
                <a:lnTo>
                  <a:pt x="174371" y="304292"/>
                </a:lnTo>
                <a:lnTo>
                  <a:pt x="180212" y="301371"/>
                </a:lnTo>
                <a:lnTo>
                  <a:pt x="185166" y="296799"/>
                </a:lnTo>
                <a:lnTo>
                  <a:pt x="202447" y="258913"/>
                </a:lnTo>
                <a:lnTo>
                  <a:pt x="207645" y="238125"/>
                </a:lnTo>
                <a:lnTo>
                  <a:pt x="241554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654" y="295529"/>
                </a:lnTo>
                <a:lnTo>
                  <a:pt x="26162" y="290322"/>
                </a:lnTo>
                <a:lnTo>
                  <a:pt x="26416" y="283718"/>
                </a:lnTo>
                <a:lnTo>
                  <a:pt x="26416" y="275844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7426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60" y="24257"/>
                </a:lnTo>
                <a:lnTo>
                  <a:pt x="109347" y="26797"/>
                </a:lnTo>
                <a:lnTo>
                  <a:pt x="107696" y="29718"/>
                </a:lnTo>
                <a:lnTo>
                  <a:pt x="106044" y="32766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1" y="46228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1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265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5943" y="0"/>
                </a:lnTo>
                <a:lnTo>
                  <a:pt x="305943" y="16383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6" y="21717"/>
                </a:lnTo>
                <a:lnTo>
                  <a:pt x="288417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067" y="33020"/>
                </a:lnTo>
                <a:lnTo>
                  <a:pt x="280924" y="37337"/>
                </a:lnTo>
                <a:lnTo>
                  <a:pt x="280416" y="42545"/>
                </a:lnTo>
                <a:lnTo>
                  <a:pt x="279907" y="47751"/>
                </a:lnTo>
                <a:lnTo>
                  <a:pt x="279654" y="54229"/>
                </a:lnTo>
                <a:lnTo>
                  <a:pt x="279654" y="62230"/>
                </a:lnTo>
                <a:lnTo>
                  <a:pt x="279654" y="217043"/>
                </a:lnTo>
                <a:lnTo>
                  <a:pt x="279344" y="231830"/>
                </a:lnTo>
                <a:lnTo>
                  <a:pt x="271889" y="278433"/>
                </a:lnTo>
                <a:lnTo>
                  <a:pt x="247729" y="316087"/>
                </a:lnTo>
                <a:lnTo>
                  <a:pt x="208085" y="336315"/>
                </a:lnTo>
                <a:lnTo>
                  <a:pt x="167034" y="342026"/>
                </a:lnTo>
                <a:lnTo>
                  <a:pt x="155321" y="342265"/>
                </a:lnTo>
                <a:lnTo>
                  <a:pt x="138390" y="341810"/>
                </a:lnTo>
                <a:lnTo>
                  <a:pt x="95885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6" y="22275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4239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9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7455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4267" y="41401"/>
                </a:lnTo>
                <a:lnTo>
                  <a:pt x="103631" y="46228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505" y="287274"/>
                </a:lnTo>
                <a:lnTo>
                  <a:pt x="125221" y="320801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6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7222" y="917828"/>
            <a:ext cx="318770" cy="340360"/>
          </a:xfrm>
          <a:custGeom>
            <a:avLst/>
            <a:gdLst/>
            <a:ahLst/>
            <a:cxnLst/>
            <a:rect l="l" t="t" r="r" b="b"/>
            <a:pathLst>
              <a:path w="318769" h="340359">
                <a:moveTo>
                  <a:pt x="0" y="0"/>
                </a:moveTo>
                <a:lnTo>
                  <a:pt x="137032" y="0"/>
                </a:lnTo>
                <a:lnTo>
                  <a:pt x="137032" y="16383"/>
                </a:lnTo>
                <a:lnTo>
                  <a:pt x="128523" y="17399"/>
                </a:lnTo>
                <a:lnTo>
                  <a:pt x="122046" y="19812"/>
                </a:lnTo>
                <a:lnTo>
                  <a:pt x="117982" y="23622"/>
                </a:lnTo>
                <a:lnTo>
                  <a:pt x="113791" y="27305"/>
                </a:lnTo>
                <a:lnTo>
                  <a:pt x="111759" y="32766"/>
                </a:lnTo>
                <a:lnTo>
                  <a:pt x="111759" y="39624"/>
                </a:lnTo>
                <a:lnTo>
                  <a:pt x="111759" y="45085"/>
                </a:lnTo>
                <a:lnTo>
                  <a:pt x="112267" y="50419"/>
                </a:lnTo>
                <a:lnTo>
                  <a:pt x="168528" y="258445"/>
                </a:lnTo>
                <a:lnTo>
                  <a:pt x="229742" y="81280"/>
                </a:lnTo>
                <a:lnTo>
                  <a:pt x="232155" y="74422"/>
                </a:lnTo>
                <a:lnTo>
                  <a:pt x="234187" y="67818"/>
                </a:lnTo>
                <a:lnTo>
                  <a:pt x="235584" y="61722"/>
                </a:lnTo>
                <a:lnTo>
                  <a:pt x="236981" y="55625"/>
                </a:lnTo>
                <a:lnTo>
                  <a:pt x="237616" y="49149"/>
                </a:lnTo>
                <a:lnTo>
                  <a:pt x="237616" y="42418"/>
                </a:lnTo>
                <a:lnTo>
                  <a:pt x="237616" y="34290"/>
                </a:lnTo>
                <a:lnTo>
                  <a:pt x="211835" y="16383"/>
                </a:lnTo>
                <a:lnTo>
                  <a:pt x="211835" y="0"/>
                </a:lnTo>
                <a:lnTo>
                  <a:pt x="318642" y="0"/>
                </a:lnTo>
                <a:lnTo>
                  <a:pt x="318642" y="16383"/>
                </a:lnTo>
                <a:lnTo>
                  <a:pt x="312419" y="17399"/>
                </a:lnTo>
                <a:lnTo>
                  <a:pt x="307085" y="19431"/>
                </a:lnTo>
                <a:lnTo>
                  <a:pt x="302767" y="22479"/>
                </a:lnTo>
                <a:lnTo>
                  <a:pt x="298322" y="25526"/>
                </a:lnTo>
                <a:lnTo>
                  <a:pt x="294385" y="29845"/>
                </a:lnTo>
                <a:lnTo>
                  <a:pt x="174497" y="339979"/>
                </a:lnTo>
                <a:lnTo>
                  <a:pt x="117220" y="339979"/>
                </a:lnTo>
                <a:lnTo>
                  <a:pt x="35432" y="62484"/>
                </a:lnTo>
                <a:lnTo>
                  <a:pt x="20573" y="26670"/>
                </a:lnTo>
                <a:lnTo>
                  <a:pt x="16636" y="23495"/>
                </a:lnTo>
                <a:lnTo>
                  <a:pt x="12700" y="20193"/>
                </a:lnTo>
                <a:lnTo>
                  <a:pt x="7111" y="1790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9108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4267" y="41401"/>
                </a:lnTo>
                <a:lnTo>
                  <a:pt x="103631" y="46228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8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0966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8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8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5743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55" y="0"/>
                </a:lnTo>
                <a:lnTo>
                  <a:pt x="188074" y="152400"/>
                </a:lnTo>
                <a:lnTo>
                  <a:pt x="209384" y="191262"/>
                </a:lnTo>
                <a:lnTo>
                  <a:pt x="227424" y="226569"/>
                </a:lnTo>
                <a:lnTo>
                  <a:pt x="232702" y="237617"/>
                </a:lnTo>
                <a:lnTo>
                  <a:pt x="236639" y="237617"/>
                </a:lnTo>
                <a:lnTo>
                  <a:pt x="235472" y="207325"/>
                </a:lnTo>
                <a:lnTo>
                  <a:pt x="234638" y="175688"/>
                </a:lnTo>
                <a:lnTo>
                  <a:pt x="234138" y="142694"/>
                </a:lnTo>
                <a:lnTo>
                  <a:pt x="233972" y="108331"/>
                </a:lnTo>
                <a:lnTo>
                  <a:pt x="233972" y="62230"/>
                </a:lnTo>
                <a:lnTo>
                  <a:pt x="233972" y="51435"/>
                </a:lnTo>
                <a:lnTo>
                  <a:pt x="214185" y="18415"/>
                </a:lnTo>
                <a:lnTo>
                  <a:pt x="207403" y="16383"/>
                </a:lnTo>
                <a:lnTo>
                  <a:pt x="207403" y="0"/>
                </a:lnTo>
                <a:lnTo>
                  <a:pt x="301028" y="0"/>
                </a:lnTo>
                <a:lnTo>
                  <a:pt x="301028" y="16383"/>
                </a:lnTo>
                <a:lnTo>
                  <a:pt x="294424" y="18542"/>
                </a:lnTo>
                <a:lnTo>
                  <a:pt x="289852" y="20320"/>
                </a:lnTo>
                <a:lnTo>
                  <a:pt x="287058" y="21844"/>
                </a:lnTo>
                <a:lnTo>
                  <a:pt x="284391" y="23368"/>
                </a:lnTo>
                <a:lnTo>
                  <a:pt x="281978" y="25273"/>
                </a:lnTo>
                <a:lnTo>
                  <a:pt x="280200" y="27812"/>
                </a:lnTo>
                <a:lnTo>
                  <a:pt x="278295" y="30225"/>
                </a:lnTo>
                <a:lnTo>
                  <a:pt x="276771" y="34036"/>
                </a:lnTo>
                <a:lnTo>
                  <a:pt x="275755" y="38988"/>
                </a:lnTo>
                <a:lnTo>
                  <a:pt x="274866" y="44069"/>
                </a:lnTo>
                <a:lnTo>
                  <a:pt x="274358" y="51816"/>
                </a:lnTo>
                <a:lnTo>
                  <a:pt x="274358" y="62230"/>
                </a:lnTo>
                <a:lnTo>
                  <a:pt x="274358" y="338328"/>
                </a:lnTo>
                <a:lnTo>
                  <a:pt x="211378" y="338328"/>
                </a:lnTo>
                <a:lnTo>
                  <a:pt x="99860" y="145415"/>
                </a:lnTo>
                <a:lnTo>
                  <a:pt x="89332" y="126936"/>
                </a:lnTo>
                <a:lnTo>
                  <a:pt x="80289" y="110553"/>
                </a:lnTo>
                <a:lnTo>
                  <a:pt x="72731" y="96266"/>
                </a:lnTo>
                <a:lnTo>
                  <a:pt x="66662" y="84074"/>
                </a:lnTo>
                <a:lnTo>
                  <a:pt x="64427" y="84074"/>
                </a:lnTo>
                <a:lnTo>
                  <a:pt x="65510" y="111047"/>
                </a:lnTo>
                <a:lnTo>
                  <a:pt x="66284" y="138795"/>
                </a:lnTo>
                <a:lnTo>
                  <a:pt x="66748" y="167280"/>
                </a:lnTo>
                <a:lnTo>
                  <a:pt x="66903" y="196469"/>
                </a:lnTo>
                <a:lnTo>
                  <a:pt x="66903" y="276351"/>
                </a:lnTo>
                <a:lnTo>
                  <a:pt x="67020" y="284920"/>
                </a:lnTo>
                <a:lnTo>
                  <a:pt x="84747" y="319659"/>
                </a:lnTo>
                <a:lnTo>
                  <a:pt x="93662" y="321945"/>
                </a:lnTo>
                <a:lnTo>
                  <a:pt x="9366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388"/>
                </a:lnTo>
                <a:lnTo>
                  <a:pt x="14503" y="316484"/>
                </a:lnTo>
                <a:lnTo>
                  <a:pt x="18046" y="314451"/>
                </a:lnTo>
                <a:lnTo>
                  <a:pt x="20688" y="311785"/>
                </a:lnTo>
                <a:lnTo>
                  <a:pt x="22428" y="308356"/>
                </a:lnTo>
                <a:lnTo>
                  <a:pt x="24155" y="305054"/>
                </a:lnTo>
                <a:lnTo>
                  <a:pt x="25272" y="300736"/>
                </a:lnTo>
                <a:lnTo>
                  <a:pt x="25768" y="295656"/>
                </a:lnTo>
                <a:lnTo>
                  <a:pt x="26263" y="290575"/>
                </a:lnTo>
                <a:lnTo>
                  <a:pt x="26517" y="284099"/>
                </a:lnTo>
                <a:lnTo>
                  <a:pt x="26517" y="276351"/>
                </a:lnTo>
                <a:lnTo>
                  <a:pt x="26517" y="61975"/>
                </a:lnTo>
                <a:lnTo>
                  <a:pt x="1821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9709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86" y="0"/>
                </a:lnTo>
                <a:lnTo>
                  <a:pt x="130086" y="16383"/>
                </a:lnTo>
                <a:lnTo>
                  <a:pt x="123317" y="18161"/>
                </a:lnTo>
                <a:lnTo>
                  <a:pt x="118313" y="20193"/>
                </a:lnTo>
                <a:lnTo>
                  <a:pt x="115100" y="22225"/>
                </a:lnTo>
                <a:lnTo>
                  <a:pt x="111874" y="24257"/>
                </a:lnTo>
                <a:lnTo>
                  <a:pt x="109435" y="26797"/>
                </a:lnTo>
                <a:lnTo>
                  <a:pt x="103327" y="53212"/>
                </a:lnTo>
                <a:lnTo>
                  <a:pt x="103327" y="62484"/>
                </a:lnTo>
                <a:lnTo>
                  <a:pt x="103327" y="276098"/>
                </a:lnTo>
                <a:lnTo>
                  <a:pt x="103327" y="281813"/>
                </a:lnTo>
                <a:lnTo>
                  <a:pt x="103492" y="287274"/>
                </a:lnTo>
                <a:lnTo>
                  <a:pt x="103822" y="292226"/>
                </a:lnTo>
                <a:lnTo>
                  <a:pt x="104152" y="297180"/>
                </a:lnTo>
                <a:lnTo>
                  <a:pt x="104813" y="301117"/>
                </a:lnTo>
                <a:lnTo>
                  <a:pt x="105803" y="304292"/>
                </a:lnTo>
                <a:lnTo>
                  <a:pt x="106794" y="307467"/>
                </a:lnTo>
                <a:lnTo>
                  <a:pt x="108242" y="310134"/>
                </a:lnTo>
                <a:lnTo>
                  <a:pt x="110147" y="312293"/>
                </a:lnTo>
                <a:lnTo>
                  <a:pt x="112039" y="314451"/>
                </a:lnTo>
                <a:lnTo>
                  <a:pt x="130086" y="321945"/>
                </a:lnTo>
                <a:lnTo>
                  <a:pt x="1300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230"/>
                </a:lnTo>
                <a:lnTo>
                  <a:pt x="26504" y="54229"/>
                </a:lnTo>
                <a:lnTo>
                  <a:pt x="26301" y="47751"/>
                </a:lnTo>
                <a:lnTo>
                  <a:pt x="14744" y="21844"/>
                </a:lnTo>
                <a:lnTo>
                  <a:pt x="11188" y="19812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6826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145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59" y="319786"/>
                </a:lnTo>
                <a:lnTo>
                  <a:pt x="327532" y="323723"/>
                </a:lnTo>
                <a:lnTo>
                  <a:pt x="327532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90" y="322707"/>
                </a:lnTo>
                <a:lnTo>
                  <a:pt x="205740" y="320294"/>
                </a:lnTo>
                <a:lnTo>
                  <a:pt x="209803" y="316484"/>
                </a:lnTo>
                <a:lnTo>
                  <a:pt x="213995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5" y="276987"/>
                </a:lnTo>
                <a:lnTo>
                  <a:pt x="211200" y="269113"/>
                </a:lnTo>
                <a:lnTo>
                  <a:pt x="208660" y="259461"/>
                </a:lnTo>
                <a:lnTo>
                  <a:pt x="201929" y="235203"/>
                </a:lnTo>
                <a:lnTo>
                  <a:pt x="96139" y="235203"/>
                </a:lnTo>
                <a:lnTo>
                  <a:pt x="83693" y="271779"/>
                </a:lnTo>
                <a:lnTo>
                  <a:pt x="80009" y="290702"/>
                </a:lnTo>
                <a:lnTo>
                  <a:pt x="80009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1" y="323723"/>
                </a:lnTo>
                <a:lnTo>
                  <a:pt x="105791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2" y="308610"/>
                </a:lnTo>
                <a:lnTo>
                  <a:pt x="40894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4141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5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3" y="323723"/>
                </a:lnTo>
                <a:lnTo>
                  <a:pt x="327533" y="340106"/>
                </a:lnTo>
                <a:lnTo>
                  <a:pt x="190754" y="340106"/>
                </a:lnTo>
                <a:lnTo>
                  <a:pt x="190754" y="323723"/>
                </a:lnTo>
                <a:lnTo>
                  <a:pt x="199390" y="322707"/>
                </a:lnTo>
                <a:lnTo>
                  <a:pt x="205740" y="320294"/>
                </a:lnTo>
                <a:lnTo>
                  <a:pt x="209804" y="316484"/>
                </a:lnTo>
                <a:lnTo>
                  <a:pt x="213995" y="312674"/>
                </a:lnTo>
                <a:lnTo>
                  <a:pt x="216027" y="307339"/>
                </a:lnTo>
                <a:lnTo>
                  <a:pt x="216027" y="300354"/>
                </a:lnTo>
                <a:lnTo>
                  <a:pt x="216027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30" y="235203"/>
                </a:lnTo>
                <a:lnTo>
                  <a:pt x="96138" y="235203"/>
                </a:lnTo>
                <a:lnTo>
                  <a:pt x="83693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1" y="323723"/>
                </a:lnTo>
                <a:lnTo>
                  <a:pt x="105791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30" y="320928"/>
                </a:lnTo>
                <a:lnTo>
                  <a:pt x="16002" y="317246"/>
                </a:lnTo>
                <a:lnTo>
                  <a:pt x="20700" y="313563"/>
                </a:lnTo>
                <a:lnTo>
                  <a:pt x="24892" y="308610"/>
                </a:lnTo>
                <a:lnTo>
                  <a:pt x="40894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3589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5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3" y="323723"/>
                </a:lnTo>
                <a:lnTo>
                  <a:pt x="327533" y="340106"/>
                </a:lnTo>
                <a:lnTo>
                  <a:pt x="190754" y="340106"/>
                </a:lnTo>
                <a:lnTo>
                  <a:pt x="190754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4" y="316484"/>
                </a:lnTo>
                <a:lnTo>
                  <a:pt x="213995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30" y="235203"/>
                </a:lnTo>
                <a:lnTo>
                  <a:pt x="96139" y="235203"/>
                </a:lnTo>
                <a:lnTo>
                  <a:pt x="83693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1" y="323723"/>
                </a:lnTo>
                <a:lnTo>
                  <a:pt x="105791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30" y="320928"/>
                </a:lnTo>
                <a:lnTo>
                  <a:pt x="16002" y="317246"/>
                </a:lnTo>
                <a:lnTo>
                  <a:pt x="20701" y="313563"/>
                </a:lnTo>
                <a:lnTo>
                  <a:pt x="24892" y="308610"/>
                </a:lnTo>
                <a:lnTo>
                  <a:pt x="40893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0491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693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59" y="31311"/>
                </a:lnTo>
                <a:lnTo>
                  <a:pt x="98933" y="66548"/>
                </a:lnTo>
                <a:lnTo>
                  <a:pt x="83851" y="113141"/>
                </a:lnTo>
                <a:lnTo>
                  <a:pt x="78867" y="177927"/>
                </a:lnTo>
                <a:lnTo>
                  <a:pt x="80010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7" y="316739"/>
                </a:lnTo>
                <a:lnTo>
                  <a:pt x="19493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2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2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8418" y="1584168"/>
            <a:ext cx="3894640" cy="4945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01063" y="2501646"/>
            <a:ext cx="3383915" cy="29870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2540" algn="ctr">
              <a:lnSpc>
                <a:spcPct val="88000"/>
              </a:lnSpc>
              <a:spcBef>
                <a:spcPts val="615"/>
              </a:spcBef>
            </a:pP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tailored 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3600" b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meet  the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unique 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needs of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  specific 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patients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35041" y="1565147"/>
            <a:ext cx="3928871" cy="4983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64833" y="2742387"/>
            <a:ext cx="2670810" cy="25044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625"/>
              </a:spcBef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Eg: A</a:t>
            </a:r>
            <a:r>
              <a:rPr sz="3600" b="1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patient  with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heart  attack  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(Myocardial 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infarction)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423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551" y="984855"/>
            <a:ext cx="6291871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8085" y="524001"/>
            <a:ext cx="6315913" cy="46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9396" y="617094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5">
                <a:moveTo>
                  <a:pt x="67055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1496" y="617094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5">
                <a:moveTo>
                  <a:pt x="67055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3725" y="617094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5">
                <a:moveTo>
                  <a:pt x="67056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8126" y="564007"/>
            <a:ext cx="130048" cy="198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5334" y="564007"/>
            <a:ext cx="132080" cy="19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6286" y="568579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59">
                <a:moveTo>
                  <a:pt x="29844" y="0"/>
                </a:moveTo>
                <a:lnTo>
                  <a:pt x="20181" y="45"/>
                </a:lnTo>
                <a:lnTo>
                  <a:pt x="11969" y="174"/>
                </a:lnTo>
                <a:lnTo>
                  <a:pt x="5234" y="375"/>
                </a:lnTo>
                <a:lnTo>
                  <a:pt x="0" y="635"/>
                </a:lnTo>
                <a:lnTo>
                  <a:pt x="0" y="377317"/>
                </a:lnTo>
                <a:lnTo>
                  <a:pt x="4190" y="377797"/>
                </a:lnTo>
                <a:lnTo>
                  <a:pt x="10667" y="378110"/>
                </a:lnTo>
                <a:lnTo>
                  <a:pt x="19430" y="378281"/>
                </a:lnTo>
                <a:lnTo>
                  <a:pt x="30480" y="378333"/>
                </a:lnTo>
                <a:lnTo>
                  <a:pt x="48146" y="377666"/>
                </a:lnTo>
                <a:lnTo>
                  <a:pt x="92456" y="367665"/>
                </a:lnTo>
                <a:lnTo>
                  <a:pt x="124206" y="345567"/>
                </a:lnTo>
                <a:lnTo>
                  <a:pt x="150834" y="303168"/>
                </a:lnTo>
                <a:lnTo>
                  <a:pt x="162339" y="264408"/>
                </a:lnTo>
                <a:lnTo>
                  <a:pt x="168296" y="215310"/>
                </a:lnTo>
                <a:lnTo>
                  <a:pt x="169037" y="187451"/>
                </a:lnTo>
                <a:lnTo>
                  <a:pt x="167985" y="156993"/>
                </a:lnTo>
                <a:lnTo>
                  <a:pt x="159500" y="104173"/>
                </a:lnTo>
                <a:lnTo>
                  <a:pt x="142589" y="62194"/>
                </a:lnTo>
                <a:lnTo>
                  <a:pt x="118586" y="31245"/>
                </a:lnTo>
                <a:lnTo>
                  <a:pt x="69929" y="4968"/>
                </a:lnTo>
                <a:lnTo>
                  <a:pt x="298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7561" y="564007"/>
            <a:ext cx="132080" cy="19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67090" y="529336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5" y="0"/>
                </a:lnTo>
                <a:lnTo>
                  <a:pt x="254253" y="205993"/>
                </a:lnTo>
                <a:lnTo>
                  <a:pt x="274524" y="242855"/>
                </a:lnTo>
                <a:lnTo>
                  <a:pt x="299751" y="290782"/>
                </a:lnTo>
                <a:lnTo>
                  <a:pt x="314451" y="321183"/>
                </a:lnTo>
                <a:lnTo>
                  <a:pt x="319912" y="321183"/>
                </a:lnTo>
                <a:lnTo>
                  <a:pt x="318265" y="280249"/>
                </a:lnTo>
                <a:lnTo>
                  <a:pt x="317119" y="237458"/>
                </a:lnTo>
                <a:lnTo>
                  <a:pt x="316448" y="192809"/>
                </a:lnTo>
                <a:lnTo>
                  <a:pt x="316229" y="146303"/>
                </a:lnTo>
                <a:lnTo>
                  <a:pt x="316229" y="84074"/>
                </a:lnTo>
                <a:lnTo>
                  <a:pt x="316112" y="73955"/>
                </a:lnTo>
                <a:lnTo>
                  <a:pt x="309244" y="37846"/>
                </a:lnTo>
                <a:lnTo>
                  <a:pt x="306958" y="34543"/>
                </a:lnTo>
                <a:lnTo>
                  <a:pt x="280288" y="22098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8"/>
                </a:lnTo>
                <a:lnTo>
                  <a:pt x="398017" y="25018"/>
                </a:lnTo>
                <a:lnTo>
                  <a:pt x="391667" y="27431"/>
                </a:lnTo>
                <a:lnTo>
                  <a:pt x="387984" y="29463"/>
                </a:lnTo>
                <a:lnTo>
                  <a:pt x="384301" y="31496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6" y="40893"/>
                </a:lnTo>
                <a:lnTo>
                  <a:pt x="374141" y="45974"/>
                </a:lnTo>
                <a:lnTo>
                  <a:pt x="370712" y="84074"/>
                </a:lnTo>
                <a:lnTo>
                  <a:pt x="370712" y="457073"/>
                </a:lnTo>
                <a:lnTo>
                  <a:pt x="285750" y="457073"/>
                </a:lnTo>
                <a:lnTo>
                  <a:pt x="135000" y="196596"/>
                </a:lnTo>
                <a:lnTo>
                  <a:pt x="108537" y="149351"/>
                </a:lnTo>
                <a:lnTo>
                  <a:pt x="90169" y="113537"/>
                </a:lnTo>
                <a:lnTo>
                  <a:pt x="87121" y="113537"/>
                </a:lnTo>
                <a:lnTo>
                  <a:pt x="88602" y="150042"/>
                </a:lnTo>
                <a:lnTo>
                  <a:pt x="89630" y="187547"/>
                </a:lnTo>
                <a:lnTo>
                  <a:pt x="90229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4"/>
                </a:lnTo>
                <a:lnTo>
                  <a:pt x="126618" y="434975"/>
                </a:lnTo>
                <a:lnTo>
                  <a:pt x="126618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275"/>
                </a:lnTo>
                <a:lnTo>
                  <a:pt x="19684" y="427609"/>
                </a:lnTo>
                <a:lnTo>
                  <a:pt x="24510" y="424941"/>
                </a:lnTo>
                <a:lnTo>
                  <a:pt x="28066" y="421386"/>
                </a:lnTo>
                <a:lnTo>
                  <a:pt x="30352" y="416813"/>
                </a:lnTo>
                <a:lnTo>
                  <a:pt x="32765" y="412241"/>
                </a:lnTo>
                <a:lnTo>
                  <a:pt x="35940" y="373379"/>
                </a:lnTo>
                <a:lnTo>
                  <a:pt x="35940" y="83692"/>
                </a:lnTo>
                <a:lnTo>
                  <a:pt x="32257" y="42672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3622" y="529336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894" y="0"/>
                </a:lnTo>
                <a:lnTo>
                  <a:pt x="175894" y="22098"/>
                </a:lnTo>
                <a:lnTo>
                  <a:pt x="167766" y="24384"/>
                </a:lnTo>
                <a:lnTo>
                  <a:pt x="161416" y="26797"/>
                </a:lnTo>
                <a:lnTo>
                  <a:pt x="156717" y="29337"/>
                </a:lnTo>
                <a:lnTo>
                  <a:pt x="152018" y="31876"/>
                </a:lnTo>
                <a:lnTo>
                  <a:pt x="148462" y="35433"/>
                </a:lnTo>
                <a:lnTo>
                  <a:pt x="145923" y="39877"/>
                </a:lnTo>
                <a:lnTo>
                  <a:pt x="143255" y="44323"/>
                </a:lnTo>
                <a:lnTo>
                  <a:pt x="141604" y="50037"/>
                </a:lnTo>
                <a:lnTo>
                  <a:pt x="139700" y="83692"/>
                </a:lnTo>
                <a:lnTo>
                  <a:pt x="139700" y="417322"/>
                </a:lnTo>
                <a:lnTo>
                  <a:pt x="204597" y="417322"/>
                </a:lnTo>
                <a:lnTo>
                  <a:pt x="213836" y="416940"/>
                </a:lnTo>
                <a:lnTo>
                  <a:pt x="251555" y="398545"/>
                </a:lnTo>
                <a:lnTo>
                  <a:pt x="270763" y="359790"/>
                </a:lnTo>
                <a:lnTo>
                  <a:pt x="280669" y="321817"/>
                </a:lnTo>
                <a:lnTo>
                  <a:pt x="326516" y="321817"/>
                </a:lnTo>
                <a:lnTo>
                  <a:pt x="319150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275"/>
                </a:lnTo>
                <a:lnTo>
                  <a:pt x="19685" y="427609"/>
                </a:lnTo>
                <a:lnTo>
                  <a:pt x="24383" y="424941"/>
                </a:lnTo>
                <a:lnTo>
                  <a:pt x="28066" y="421386"/>
                </a:lnTo>
                <a:lnTo>
                  <a:pt x="30352" y="416813"/>
                </a:lnTo>
                <a:lnTo>
                  <a:pt x="32638" y="412241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2998" y="529336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4" h="457200">
                <a:moveTo>
                  <a:pt x="0" y="0"/>
                </a:moveTo>
                <a:lnTo>
                  <a:pt x="194563" y="0"/>
                </a:lnTo>
                <a:lnTo>
                  <a:pt x="234285" y="1903"/>
                </a:lnTo>
                <a:lnTo>
                  <a:pt x="297773" y="17091"/>
                </a:lnTo>
                <a:lnTo>
                  <a:pt x="339992" y="47543"/>
                </a:lnTo>
                <a:lnTo>
                  <a:pt x="361086" y="94164"/>
                </a:lnTo>
                <a:lnTo>
                  <a:pt x="363727" y="123571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54" y="229806"/>
                </a:lnTo>
                <a:lnTo>
                  <a:pt x="286638" y="250698"/>
                </a:lnTo>
                <a:lnTo>
                  <a:pt x="244490" y="263382"/>
                </a:lnTo>
                <a:lnTo>
                  <a:pt x="192912" y="267588"/>
                </a:lnTo>
                <a:lnTo>
                  <a:pt x="177436" y="267495"/>
                </a:lnTo>
                <a:lnTo>
                  <a:pt x="163401" y="267223"/>
                </a:lnTo>
                <a:lnTo>
                  <a:pt x="150818" y="266785"/>
                </a:lnTo>
                <a:lnTo>
                  <a:pt x="139700" y="266191"/>
                </a:lnTo>
                <a:lnTo>
                  <a:pt x="139700" y="373379"/>
                </a:lnTo>
                <a:lnTo>
                  <a:pt x="144272" y="415798"/>
                </a:lnTo>
                <a:lnTo>
                  <a:pt x="146938" y="419480"/>
                </a:lnTo>
                <a:lnTo>
                  <a:pt x="149478" y="423163"/>
                </a:lnTo>
                <a:lnTo>
                  <a:pt x="153162" y="426212"/>
                </a:lnTo>
                <a:lnTo>
                  <a:pt x="157987" y="428625"/>
                </a:lnTo>
                <a:lnTo>
                  <a:pt x="162687" y="431164"/>
                </a:lnTo>
                <a:lnTo>
                  <a:pt x="170179" y="433197"/>
                </a:lnTo>
                <a:lnTo>
                  <a:pt x="180212" y="434975"/>
                </a:lnTo>
                <a:lnTo>
                  <a:pt x="180212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196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6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4359" y="529336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4" y="106552"/>
                </a:lnTo>
                <a:lnTo>
                  <a:pt x="281072" y="91932"/>
                </a:lnTo>
                <a:lnTo>
                  <a:pt x="276177" y="79882"/>
                </a:lnTo>
                <a:lnTo>
                  <a:pt x="249174" y="45719"/>
                </a:lnTo>
                <a:lnTo>
                  <a:pt x="212725" y="39242"/>
                </a:lnTo>
                <a:lnTo>
                  <a:pt x="139700" y="39242"/>
                </a:lnTo>
                <a:lnTo>
                  <a:pt x="139700" y="199898"/>
                </a:lnTo>
                <a:lnTo>
                  <a:pt x="183895" y="199898"/>
                </a:lnTo>
                <a:lnTo>
                  <a:pt x="193675" y="199898"/>
                </a:lnTo>
                <a:lnTo>
                  <a:pt x="201421" y="198500"/>
                </a:lnTo>
                <a:lnTo>
                  <a:pt x="207009" y="195706"/>
                </a:lnTo>
                <a:lnTo>
                  <a:pt x="212597" y="192912"/>
                </a:lnTo>
                <a:lnTo>
                  <a:pt x="231393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3" y="287654"/>
                </a:lnTo>
                <a:lnTo>
                  <a:pt x="229018" y="278512"/>
                </a:lnTo>
                <a:lnTo>
                  <a:pt x="226488" y="270525"/>
                </a:lnTo>
                <a:lnTo>
                  <a:pt x="207517" y="243459"/>
                </a:lnTo>
                <a:lnTo>
                  <a:pt x="202311" y="240537"/>
                </a:lnTo>
                <a:lnTo>
                  <a:pt x="194437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3" y="417956"/>
                </a:lnTo>
                <a:lnTo>
                  <a:pt x="220217" y="417956"/>
                </a:lnTo>
                <a:lnTo>
                  <a:pt x="246506" y="411225"/>
                </a:lnTo>
                <a:lnTo>
                  <a:pt x="250697" y="408813"/>
                </a:lnTo>
                <a:lnTo>
                  <a:pt x="254762" y="405384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66064" y="392429"/>
                </a:lnTo>
                <a:lnTo>
                  <a:pt x="269113" y="387476"/>
                </a:lnTo>
                <a:lnTo>
                  <a:pt x="272161" y="382524"/>
                </a:lnTo>
                <a:lnTo>
                  <a:pt x="286710" y="344900"/>
                </a:lnTo>
                <a:lnTo>
                  <a:pt x="289687" y="334899"/>
                </a:lnTo>
                <a:lnTo>
                  <a:pt x="335533" y="334899"/>
                </a:lnTo>
                <a:lnTo>
                  <a:pt x="329183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684" y="427863"/>
                </a:lnTo>
                <a:lnTo>
                  <a:pt x="24383" y="425196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6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0206" y="529336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326" y="0"/>
                </a:lnTo>
                <a:lnTo>
                  <a:pt x="214304" y="355"/>
                </a:lnTo>
                <a:lnTo>
                  <a:pt x="262382" y="5587"/>
                </a:lnTo>
                <a:lnTo>
                  <a:pt x="299958" y="17143"/>
                </a:lnTo>
                <a:lnTo>
                  <a:pt x="333896" y="39266"/>
                </a:lnTo>
                <a:lnTo>
                  <a:pt x="358902" y="79248"/>
                </a:lnTo>
                <a:lnTo>
                  <a:pt x="365379" y="123316"/>
                </a:lnTo>
                <a:lnTo>
                  <a:pt x="364662" y="139108"/>
                </a:lnTo>
                <a:lnTo>
                  <a:pt x="353822" y="179577"/>
                </a:lnTo>
                <a:lnTo>
                  <a:pt x="322707" y="218566"/>
                </a:lnTo>
                <a:lnTo>
                  <a:pt x="285827" y="240801"/>
                </a:lnTo>
                <a:lnTo>
                  <a:pt x="270256" y="247776"/>
                </a:lnTo>
                <a:lnTo>
                  <a:pt x="270256" y="251205"/>
                </a:lnTo>
                <a:lnTo>
                  <a:pt x="311277" y="279780"/>
                </a:lnTo>
                <a:lnTo>
                  <a:pt x="333851" y="312052"/>
                </a:lnTo>
                <a:lnTo>
                  <a:pt x="361696" y="370713"/>
                </a:lnTo>
                <a:lnTo>
                  <a:pt x="368722" y="385000"/>
                </a:lnTo>
                <a:lnTo>
                  <a:pt x="396920" y="423312"/>
                </a:lnTo>
                <a:lnTo>
                  <a:pt x="422656" y="434975"/>
                </a:lnTo>
                <a:lnTo>
                  <a:pt x="422656" y="457073"/>
                </a:lnTo>
                <a:lnTo>
                  <a:pt x="293751" y="457073"/>
                </a:lnTo>
                <a:lnTo>
                  <a:pt x="283723" y="442094"/>
                </a:lnTo>
                <a:lnTo>
                  <a:pt x="273065" y="423830"/>
                </a:lnTo>
                <a:lnTo>
                  <a:pt x="261764" y="402280"/>
                </a:lnTo>
                <a:lnTo>
                  <a:pt x="249809" y="377443"/>
                </a:lnTo>
                <a:lnTo>
                  <a:pt x="223774" y="320166"/>
                </a:lnTo>
                <a:lnTo>
                  <a:pt x="218082" y="308332"/>
                </a:lnTo>
                <a:lnTo>
                  <a:pt x="192278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692"/>
                </a:lnTo>
                <a:lnTo>
                  <a:pt x="151130" y="424306"/>
                </a:lnTo>
                <a:lnTo>
                  <a:pt x="175895" y="434975"/>
                </a:lnTo>
                <a:lnTo>
                  <a:pt x="175895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196"/>
                </a:lnTo>
                <a:lnTo>
                  <a:pt x="28067" y="421639"/>
                </a:lnTo>
                <a:lnTo>
                  <a:pt x="30353" y="417067"/>
                </a:lnTo>
                <a:lnTo>
                  <a:pt x="32639" y="412496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916" y="529336"/>
            <a:ext cx="410209" cy="457200"/>
          </a:xfrm>
          <a:custGeom>
            <a:avLst/>
            <a:gdLst/>
            <a:ahLst/>
            <a:cxnLst/>
            <a:rect l="l" t="t" r="r" b="b"/>
            <a:pathLst>
              <a:path w="410210" h="457200">
                <a:moveTo>
                  <a:pt x="9017" y="0"/>
                </a:moveTo>
                <a:lnTo>
                  <a:pt x="195199" y="0"/>
                </a:lnTo>
                <a:lnTo>
                  <a:pt x="195199" y="22098"/>
                </a:lnTo>
                <a:lnTo>
                  <a:pt x="184658" y="23240"/>
                </a:lnTo>
                <a:lnTo>
                  <a:pt x="177292" y="25653"/>
                </a:lnTo>
                <a:lnTo>
                  <a:pt x="172847" y="29337"/>
                </a:lnTo>
                <a:lnTo>
                  <a:pt x="168529" y="33019"/>
                </a:lnTo>
                <a:lnTo>
                  <a:pt x="166370" y="38608"/>
                </a:lnTo>
                <a:lnTo>
                  <a:pt x="166370" y="46227"/>
                </a:lnTo>
                <a:lnTo>
                  <a:pt x="166370" y="50037"/>
                </a:lnTo>
                <a:lnTo>
                  <a:pt x="167132" y="54355"/>
                </a:lnTo>
                <a:lnTo>
                  <a:pt x="168783" y="59181"/>
                </a:lnTo>
                <a:lnTo>
                  <a:pt x="170307" y="63880"/>
                </a:lnTo>
                <a:lnTo>
                  <a:pt x="188636" y="97847"/>
                </a:lnTo>
                <a:lnTo>
                  <a:pt x="225679" y="159765"/>
                </a:lnTo>
                <a:lnTo>
                  <a:pt x="266192" y="100202"/>
                </a:lnTo>
                <a:lnTo>
                  <a:pt x="287147" y="62864"/>
                </a:lnTo>
                <a:lnTo>
                  <a:pt x="288544" y="55244"/>
                </a:lnTo>
                <a:lnTo>
                  <a:pt x="288544" y="47243"/>
                </a:lnTo>
                <a:lnTo>
                  <a:pt x="288544" y="40131"/>
                </a:lnTo>
                <a:lnTo>
                  <a:pt x="260858" y="22098"/>
                </a:lnTo>
                <a:lnTo>
                  <a:pt x="260858" y="0"/>
                </a:lnTo>
                <a:lnTo>
                  <a:pt x="399161" y="0"/>
                </a:lnTo>
                <a:lnTo>
                  <a:pt x="399161" y="22478"/>
                </a:lnTo>
                <a:lnTo>
                  <a:pt x="392684" y="24256"/>
                </a:lnTo>
                <a:lnTo>
                  <a:pt x="386461" y="27050"/>
                </a:lnTo>
                <a:lnTo>
                  <a:pt x="354054" y="58584"/>
                </a:lnTo>
                <a:lnTo>
                  <a:pt x="324104" y="99822"/>
                </a:lnTo>
                <a:lnTo>
                  <a:pt x="251713" y="202946"/>
                </a:lnTo>
                <a:lnTo>
                  <a:pt x="360934" y="383159"/>
                </a:lnTo>
                <a:lnTo>
                  <a:pt x="364744" y="389127"/>
                </a:lnTo>
                <a:lnTo>
                  <a:pt x="368554" y="395097"/>
                </a:lnTo>
                <a:lnTo>
                  <a:pt x="372490" y="401065"/>
                </a:lnTo>
                <a:lnTo>
                  <a:pt x="376427" y="406908"/>
                </a:lnTo>
                <a:lnTo>
                  <a:pt x="380238" y="412241"/>
                </a:lnTo>
                <a:lnTo>
                  <a:pt x="383921" y="416813"/>
                </a:lnTo>
                <a:lnTo>
                  <a:pt x="387604" y="421386"/>
                </a:lnTo>
                <a:lnTo>
                  <a:pt x="401827" y="432180"/>
                </a:lnTo>
                <a:lnTo>
                  <a:pt x="404495" y="433450"/>
                </a:lnTo>
                <a:lnTo>
                  <a:pt x="407288" y="434339"/>
                </a:lnTo>
                <a:lnTo>
                  <a:pt x="410210" y="434975"/>
                </a:lnTo>
                <a:lnTo>
                  <a:pt x="410210" y="457073"/>
                </a:lnTo>
                <a:lnTo>
                  <a:pt x="224027" y="457073"/>
                </a:lnTo>
                <a:lnTo>
                  <a:pt x="224027" y="434975"/>
                </a:lnTo>
                <a:lnTo>
                  <a:pt x="233807" y="433959"/>
                </a:lnTo>
                <a:lnTo>
                  <a:pt x="241046" y="431546"/>
                </a:lnTo>
                <a:lnTo>
                  <a:pt x="245745" y="427989"/>
                </a:lnTo>
                <a:lnTo>
                  <a:pt x="250444" y="424434"/>
                </a:lnTo>
                <a:lnTo>
                  <a:pt x="252730" y="418718"/>
                </a:lnTo>
                <a:lnTo>
                  <a:pt x="252730" y="410972"/>
                </a:lnTo>
                <a:lnTo>
                  <a:pt x="252730" y="408177"/>
                </a:lnTo>
                <a:lnTo>
                  <a:pt x="252349" y="405384"/>
                </a:lnTo>
                <a:lnTo>
                  <a:pt x="251587" y="402209"/>
                </a:lnTo>
                <a:lnTo>
                  <a:pt x="250825" y="399034"/>
                </a:lnTo>
                <a:lnTo>
                  <a:pt x="249427" y="395224"/>
                </a:lnTo>
                <a:lnTo>
                  <a:pt x="247523" y="390778"/>
                </a:lnTo>
                <a:lnTo>
                  <a:pt x="245745" y="386334"/>
                </a:lnTo>
                <a:lnTo>
                  <a:pt x="243839" y="382397"/>
                </a:lnTo>
                <a:lnTo>
                  <a:pt x="241935" y="378967"/>
                </a:lnTo>
                <a:lnTo>
                  <a:pt x="240030" y="375412"/>
                </a:lnTo>
                <a:lnTo>
                  <a:pt x="236093" y="368808"/>
                </a:lnTo>
                <a:lnTo>
                  <a:pt x="230377" y="359028"/>
                </a:lnTo>
                <a:lnTo>
                  <a:pt x="183769" y="282321"/>
                </a:lnTo>
                <a:lnTo>
                  <a:pt x="129159" y="362965"/>
                </a:lnTo>
                <a:lnTo>
                  <a:pt x="112522" y="395477"/>
                </a:lnTo>
                <a:lnTo>
                  <a:pt x="111379" y="399923"/>
                </a:lnTo>
                <a:lnTo>
                  <a:pt x="110744" y="405256"/>
                </a:lnTo>
                <a:lnTo>
                  <a:pt x="110744" y="411225"/>
                </a:lnTo>
                <a:lnTo>
                  <a:pt x="110744" y="417322"/>
                </a:lnTo>
                <a:lnTo>
                  <a:pt x="138557" y="434975"/>
                </a:lnTo>
                <a:lnTo>
                  <a:pt x="138557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7365" y="432815"/>
                </a:lnTo>
                <a:lnTo>
                  <a:pt x="14097" y="429387"/>
                </a:lnTo>
                <a:lnTo>
                  <a:pt x="46210" y="397420"/>
                </a:lnTo>
                <a:lnTo>
                  <a:pt x="70231" y="364363"/>
                </a:lnTo>
                <a:lnTo>
                  <a:pt x="157734" y="239140"/>
                </a:lnTo>
                <a:lnTo>
                  <a:pt x="73279" y="98805"/>
                </a:lnTo>
                <a:lnTo>
                  <a:pt x="49657" y="60960"/>
                </a:lnTo>
                <a:lnTo>
                  <a:pt x="24637" y="29083"/>
                </a:lnTo>
                <a:lnTo>
                  <a:pt x="9017" y="22098"/>
                </a:lnTo>
                <a:lnTo>
                  <a:pt x="90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9695" y="529336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5" y="106552"/>
                </a:lnTo>
                <a:lnTo>
                  <a:pt x="281072" y="91932"/>
                </a:lnTo>
                <a:lnTo>
                  <a:pt x="276177" y="79882"/>
                </a:lnTo>
                <a:lnTo>
                  <a:pt x="249174" y="45719"/>
                </a:lnTo>
                <a:lnTo>
                  <a:pt x="212725" y="39242"/>
                </a:lnTo>
                <a:lnTo>
                  <a:pt x="139700" y="39242"/>
                </a:lnTo>
                <a:lnTo>
                  <a:pt x="139700" y="199898"/>
                </a:lnTo>
                <a:lnTo>
                  <a:pt x="183895" y="199898"/>
                </a:lnTo>
                <a:lnTo>
                  <a:pt x="193675" y="199898"/>
                </a:lnTo>
                <a:lnTo>
                  <a:pt x="201422" y="198500"/>
                </a:lnTo>
                <a:lnTo>
                  <a:pt x="207010" y="195706"/>
                </a:lnTo>
                <a:lnTo>
                  <a:pt x="212598" y="192912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9018" y="278512"/>
                </a:lnTo>
                <a:lnTo>
                  <a:pt x="226488" y="270525"/>
                </a:lnTo>
                <a:lnTo>
                  <a:pt x="207518" y="243459"/>
                </a:lnTo>
                <a:lnTo>
                  <a:pt x="202311" y="240537"/>
                </a:lnTo>
                <a:lnTo>
                  <a:pt x="194437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218" y="417956"/>
                </a:lnTo>
                <a:lnTo>
                  <a:pt x="246506" y="411225"/>
                </a:lnTo>
                <a:lnTo>
                  <a:pt x="250698" y="408813"/>
                </a:lnTo>
                <a:lnTo>
                  <a:pt x="254762" y="405384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66064" y="392429"/>
                </a:lnTo>
                <a:lnTo>
                  <a:pt x="269113" y="387476"/>
                </a:lnTo>
                <a:lnTo>
                  <a:pt x="272161" y="382524"/>
                </a:lnTo>
                <a:lnTo>
                  <a:pt x="286710" y="344900"/>
                </a:lnTo>
                <a:lnTo>
                  <a:pt x="289687" y="334899"/>
                </a:lnTo>
                <a:lnTo>
                  <a:pt x="335533" y="334899"/>
                </a:lnTo>
                <a:lnTo>
                  <a:pt x="329183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685" y="427863"/>
                </a:lnTo>
                <a:lnTo>
                  <a:pt x="24383" y="425196"/>
                </a:lnTo>
                <a:lnTo>
                  <a:pt x="28067" y="421639"/>
                </a:lnTo>
                <a:lnTo>
                  <a:pt x="30353" y="417067"/>
                </a:lnTo>
                <a:lnTo>
                  <a:pt x="32638" y="412496"/>
                </a:lnTo>
                <a:lnTo>
                  <a:pt x="35941" y="373125"/>
                </a:lnTo>
                <a:lnTo>
                  <a:pt x="35941" y="84454"/>
                </a:lnTo>
                <a:lnTo>
                  <a:pt x="33019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6586" y="529336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6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607" y="68377"/>
                </a:lnTo>
                <a:lnTo>
                  <a:pt x="396874" y="108918"/>
                </a:lnTo>
                <a:lnTo>
                  <a:pt x="411737" y="158918"/>
                </a:lnTo>
                <a:lnTo>
                  <a:pt x="416032" y="197641"/>
                </a:lnTo>
                <a:lnTo>
                  <a:pt x="416559" y="218693"/>
                </a:lnTo>
                <a:lnTo>
                  <a:pt x="415797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27"/>
                </a:lnTo>
                <a:lnTo>
                  <a:pt x="297916" y="434905"/>
                </a:lnTo>
                <a:lnTo>
                  <a:pt x="261479" y="446958"/>
                </a:lnTo>
                <a:lnTo>
                  <a:pt x="222545" y="453751"/>
                </a:lnTo>
                <a:lnTo>
                  <a:pt x="177829" y="456711"/>
                </a:lnTo>
                <a:lnTo>
                  <a:pt x="152019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684" y="427863"/>
                </a:lnTo>
                <a:lnTo>
                  <a:pt x="24383" y="425196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6"/>
                </a:lnTo>
                <a:lnTo>
                  <a:pt x="35940" y="373125"/>
                </a:lnTo>
                <a:lnTo>
                  <a:pt x="35940" y="84454"/>
                </a:lnTo>
                <a:lnTo>
                  <a:pt x="33019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2434" y="529336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326" y="0"/>
                </a:lnTo>
                <a:lnTo>
                  <a:pt x="214304" y="355"/>
                </a:lnTo>
                <a:lnTo>
                  <a:pt x="262382" y="5587"/>
                </a:lnTo>
                <a:lnTo>
                  <a:pt x="299958" y="17143"/>
                </a:lnTo>
                <a:lnTo>
                  <a:pt x="333896" y="39266"/>
                </a:lnTo>
                <a:lnTo>
                  <a:pt x="358902" y="79248"/>
                </a:lnTo>
                <a:lnTo>
                  <a:pt x="365379" y="123316"/>
                </a:lnTo>
                <a:lnTo>
                  <a:pt x="364662" y="139108"/>
                </a:lnTo>
                <a:lnTo>
                  <a:pt x="353822" y="179577"/>
                </a:lnTo>
                <a:lnTo>
                  <a:pt x="322707" y="218566"/>
                </a:lnTo>
                <a:lnTo>
                  <a:pt x="285827" y="240801"/>
                </a:lnTo>
                <a:lnTo>
                  <a:pt x="270256" y="247776"/>
                </a:lnTo>
                <a:lnTo>
                  <a:pt x="270256" y="251205"/>
                </a:lnTo>
                <a:lnTo>
                  <a:pt x="311277" y="279780"/>
                </a:lnTo>
                <a:lnTo>
                  <a:pt x="333851" y="312052"/>
                </a:lnTo>
                <a:lnTo>
                  <a:pt x="361696" y="370713"/>
                </a:lnTo>
                <a:lnTo>
                  <a:pt x="368722" y="385000"/>
                </a:lnTo>
                <a:lnTo>
                  <a:pt x="396920" y="423312"/>
                </a:lnTo>
                <a:lnTo>
                  <a:pt x="422656" y="434975"/>
                </a:lnTo>
                <a:lnTo>
                  <a:pt x="422656" y="457073"/>
                </a:lnTo>
                <a:lnTo>
                  <a:pt x="293751" y="457073"/>
                </a:lnTo>
                <a:lnTo>
                  <a:pt x="283723" y="442094"/>
                </a:lnTo>
                <a:lnTo>
                  <a:pt x="273065" y="423830"/>
                </a:lnTo>
                <a:lnTo>
                  <a:pt x="261764" y="402280"/>
                </a:lnTo>
                <a:lnTo>
                  <a:pt x="249809" y="377443"/>
                </a:lnTo>
                <a:lnTo>
                  <a:pt x="223774" y="320166"/>
                </a:lnTo>
                <a:lnTo>
                  <a:pt x="218082" y="308332"/>
                </a:lnTo>
                <a:lnTo>
                  <a:pt x="192278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692"/>
                </a:lnTo>
                <a:lnTo>
                  <a:pt x="151130" y="424306"/>
                </a:lnTo>
                <a:lnTo>
                  <a:pt x="175895" y="434975"/>
                </a:lnTo>
                <a:lnTo>
                  <a:pt x="175895" y="457073"/>
                </a:lnTo>
                <a:lnTo>
                  <a:pt x="0" y="457073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196"/>
                </a:lnTo>
                <a:lnTo>
                  <a:pt x="28067" y="421639"/>
                </a:lnTo>
                <a:lnTo>
                  <a:pt x="30353" y="417067"/>
                </a:lnTo>
                <a:lnTo>
                  <a:pt x="32639" y="412496"/>
                </a:lnTo>
                <a:lnTo>
                  <a:pt x="35941" y="373125"/>
                </a:lnTo>
                <a:lnTo>
                  <a:pt x="35941" y="84454"/>
                </a:lnTo>
                <a:lnTo>
                  <a:pt x="33020" y="44958"/>
                </a:lnTo>
                <a:lnTo>
                  <a:pt x="0" y="220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6776" y="527050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945" y="0"/>
                </a:moveTo>
                <a:lnTo>
                  <a:pt x="284352" y="0"/>
                </a:lnTo>
                <a:lnTo>
                  <a:pt x="394843" y="375030"/>
                </a:lnTo>
                <a:lnTo>
                  <a:pt x="398393" y="386679"/>
                </a:lnTo>
                <a:lnTo>
                  <a:pt x="414908" y="423417"/>
                </a:lnTo>
                <a:lnTo>
                  <a:pt x="420243" y="427736"/>
                </a:lnTo>
                <a:lnTo>
                  <a:pt x="425576" y="432053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359"/>
                </a:lnTo>
                <a:lnTo>
                  <a:pt x="257809" y="459359"/>
                </a:lnTo>
                <a:lnTo>
                  <a:pt x="257809" y="437261"/>
                </a:lnTo>
                <a:lnTo>
                  <a:pt x="265999" y="435931"/>
                </a:lnTo>
                <a:lnTo>
                  <a:pt x="273034" y="433863"/>
                </a:lnTo>
                <a:lnTo>
                  <a:pt x="278901" y="431081"/>
                </a:lnTo>
                <a:lnTo>
                  <a:pt x="283591" y="427609"/>
                </a:lnTo>
                <a:lnTo>
                  <a:pt x="289178" y="422401"/>
                </a:lnTo>
                <a:lnTo>
                  <a:pt x="291973" y="415163"/>
                </a:lnTo>
                <a:lnTo>
                  <a:pt x="291973" y="405764"/>
                </a:lnTo>
                <a:lnTo>
                  <a:pt x="291973" y="398907"/>
                </a:lnTo>
                <a:lnTo>
                  <a:pt x="284436" y="359828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63" y="356250"/>
                </a:lnTo>
                <a:lnTo>
                  <a:pt x="108394" y="395202"/>
                </a:lnTo>
                <a:lnTo>
                  <a:pt x="108203" y="402082"/>
                </a:lnTo>
                <a:lnTo>
                  <a:pt x="110372" y="416633"/>
                </a:lnTo>
                <a:lnTo>
                  <a:pt x="116887" y="427339"/>
                </a:lnTo>
                <a:lnTo>
                  <a:pt x="127760" y="434211"/>
                </a:lnTo>
                <a:lnTo>
                  <a:pt x="143001" y="437261"/>
                </a:lnTo>
                <a:lnTo>
                  <a:pt x="143001" y="459359"/>
                </a:lnTo>
                <a:lnTo>
                  <a:pt x="0" y="459359"/>
                </a:lnTo>
                <a:lnTo>
                  <a:pt x="0" y="437261"/>
                </a:lnTo>
                <a:lnTo>
                  <a:pt x="8254" y="436372"/>
                </a:lnTo>
                <a:lnTo>
                  <a:pt x="15494" y="433450"/>
                </a:lnTo>
                <a:lnTo>
                  <a:pt x="42761" y="401486"/>
                </a:lnTo>
                <a:lnTo>
                  <a:pt x="55245" y="371983"/>
                </a:lnTo>
                <a:lnTo>
                  <a:pt x="1949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8876" y="527050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945" y="0"/>
                </a:moveTo>
                <a:lnTo>
                  <a:pt x="284352" y="0"/>
                </a:lnTo>
                <a:lnTo>
                  <a:pt x="394843" y="375030"/>
                </a:lnTo>
                <a:lnTo>
                  <a:pt x="398393" y="386679"/>
                </a:lnTo>
                <a:lnTo>
                  <a:pt x="414909" y="423417"/>
                </a:lnTo>
                <a:lnTo>
                  <a:pt x="442722" y="437261"/>
                </a:lnTo>
                <a:lnTo>
                  <a:pt x="442722" y="459359"/>
                </a:lnTo>
                <a:lnTo>
                  <a:pt x="257810" y="459359"/>
                </a:lnTo>
                <a:lnTo>
                  <a:pt x="257810" y="437261"/>
                </a:lnTo>
                <a:lnTo>
                  <a:pt x="265999" y="435931"/>
                </a:lnTo>
                <a:lnTo>
                  <a:pt x="273034" y="433863"/>
                </a:lnTo>
                <a:lnTo>
                  <a:pt x="278901" y="431081"/>
                </a:lnTo>
                <a:lnTo>
                  <a:pt x="283590" y="427609"/>
                </a:lnTo>
                <a:lnTo>
                  <a:pt x="289178" y="422401"/>
                </a:lnTo>
                <a:lnTo>
                  <a:pt x="291973" y="415163"/>
                </a:lnTo>
                <a:lnTo>
                  <a:pt x="291973" y="405764"/>
                </a:lnTo>
                <a:lnTo>
                  <a:pt x="291973" y="398907"/>
                </a:lnTo>
                <a:lnTo>
                  <a:pt x="284436" y="359828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63" y="356250"/>
                </a:lnTo>
                <a:lnTo>
                  <a:pt x="108394" y="395202"/>
                </a:lnTo>
                <a:lnTo>
                  <a:pt x="108203" y="402082"/>
                </a:lnTo>
                <a:lnTo>
                  <a:pt x="110372" y="416633"/>
                </a:lnTo>
                <a:lnTo>
                  <a:pt x="116887" y="427339"/>
                </a:lnTo>
                <a:lnTo>
                  <a:pt x="127760" y="434211"/>
                </a:lnTo>
                <a:lnTo>
                  <a:pt x="143001" y="437261"/>
                </a:lnTo>
                <a:lnTo>
                  <a:pt x="143001" y="459359"/>
                </a:lnTo>
                <a:lnTo>
                  <a:pt x="0" y="459359"/>
                </a:lnTo>
                <a:lnTo>
                  <a:pt x="0" y="437261"/>
                </a:lnTo>
                <a:lnTo>
                  <a:pt x="8254" y="436372"/>
                </a:lnTo>
                <a:lnTo>
                  <a:pt x="15494" y="433450"/>
                </a:lnTo>
                <a:lnTo>
                  <a:pt x="42761" y="401486"/>
                </a:lnTo>
                <a:lnTo>
                  <a:pt x="55245" y="371983"/>
                </a:lnTo>
                <a:lnTo>
                  <a:pt x="1949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8084" y="527050"/>
            <a:ext cx="876300" cy="459740"/>
          </a:xfrm>
          <a:custGeom>
            <a:avLst/>
            <a:gdLst/>
            <a:ahLst/>
            <a:cxnLst/>
            <a:rect l="l" t="t" r="r" b="b"/>
            <a:pathLst>
              <a:path w="876300" h="459740">
                <a:moveTo>
                  <a:pt x="627964" y="0"/>
                </a:moveTo>
                <a:lnTo>
                  <a:pt x="717372" y="0"/>
                </a:lnTo>
                <a:lnTo>
                  <a:pt x="827862" y="375030"/>
                </a:lnTo>
                <a:lnTo>
                  <a:pt x="831412" y="386679"/>
                </a:lnTo>
                <a:lnTo>
                  <a:pt x="847928" y="423417"/>
                </a:lnTo>
                <a:lnTo>
                  <a:pt x="875741" y="437261"/>
                </a:lnTo>
                <a:lnTo>
                  <a:pt x="875741" y="459359"/>
                </a:lnTo>
                <a:lnTo>
                  <a:pt x="690829" y="459359"/>
                </a:lnTo>
                <a:lnTo>
                  <a:pt x="690829" y="437261"/>
                </a:lnTo>
                <a:lnTo>
                  <a:pt x="699018" y="435931"/>
                </a:lnTo>
                <a:lnTo>
                  <a:pt x="706053" y="433863"/>
                </a:lnTo>
                <a:lnTo>
                  <a:pt x="711921" y="431081"/>
                </a:lnTo>
                <a:lnTo>
                  <a:pt x="716610" y="427609"/>
                </a:lnTo>
                <a:lnTo>
                  <a:pt x="722198" y="422401"/>
                </a:lnTo>
                <a:lnTo>
                  <a:pt x="724992" y="415163"/>
                </a:lnTo>
                <a:lnTo>
                  <a:pt x="724992" y="405764"/>
                </a:lnTo>
                <a:lnTo>
                  <a:pt x="724992" y="398907"/>
                </a:lnTo>
                <a:lnTo>
                  <a:pt x="717455" y="359828"/>
                </a:lnTo>
                <a:lnTo>
                  <a:pt x="705942" y="317753"/>
                </a:lnTo>
                <a:lnTo>
                  <a:pt x="562940" y="317753"/>
                </a:lnTo>
                <a:lnTo>
                  <a:pt x="549682" y="356250"/>
                </a:lnTo>
                <a:lnTo>
                  <a:pt x="541413" y="395202"/>
                </a:lnTo>
                <a:lnTo>
                  <a:pt x="541223" y="402082"/>
                </a:lnTo>
                <a:lnTo>
                  <a:pt x="543392" y="416633"/>
                </a:lnTo>
                <a:lnTo>
                  <a:pt x="549906" y="427339"/>
                </a:lnTo>
                <a:lnTo>
                  <a:pt x="560779" y="434211"/>
                </a:lnTo>
                <a:lnTo>
                  <a:pt x="576021" y="437261"/>
                </a:lnTo>
                <a:lnTo>
                  <a:pt x="576021" y="459359"/>
                </a:lnTo>
                <a:lnTo>
                  <a:pt x="440385" y="459359"/>
                </a:lnTo>
                <a:lnTo>
                  <a:pt x="433019" y="459359"/>
                </a:lnTo>
                <a:lnTo>
                  <a:pt x="258902" y="459359"/>
                </a:lnTo>
                <a:lnTo>
                  <a:pt x="258902" y="437261"/>
                </a:lnTo>
                <a:lnTo>
                  <a:pt x="266395" y="436245"/>
                </a:lnTo>
                <a:lnTo>
                  <a:pt x="271602" y="434339"/>
                </a:lnTo>
                <a:lnTo>
                  <a:pt x="274269" y="431800"/>
                </a:lnTo>
                <a:lnTo>
                  <a:pt x="276936" y="429260"/>
                </a:lnTo>
                <a:lnTo>
                  <a:pt x="278206" y="425830"/>
                </a:lnTo>
                <a:lnTo>
                  <a:pt x="278206" y="421513"/>
                </a:lnTo>
                <a:lnTo>
                  <a:pt x="278206" y="417957"/>
                </a:lnTo>
                <a:lnTo>
                  <a:pt x="260918" y="381555"/>
                </a:lnTo>
                <a:lnTo>
                  <a:pt x="195224" y="279908"/>
                </a:lnTo>
                <a:lnTo>
                  <a:pt x="169824" y="248285"/>
                </a:lnTo>
                <a:lnTo>
                  <a:pt x="154368" y="242442"/>
                </a:lnTo>
                <a:lnTo>
                  <a:pt x="146329" y="242442"/>
                </a:lnTo>
                <a:lnTo>
                  <a:pt x="139636" y="242442"/>
                </a:lnTo>
                <a:lnTo>
                  <a:pt x="139636" y="375412"/>
                </a:lnTo>
                <a:lnTo>
                  <a:pt x="139636" y="383159"/>
                </a:lnTo>
                <a:lnTo>
                  <a:pt x="139852" y="390398"/>
                </a:lnTo>
                <a:lnTo>
                  <a:pt x="140309" y="397128"/>
                </a:lnTo>
                <a:lnTo>
                  <a:pt x="140754" y="403860"/>
                </a:lnTo>
                <a:lnTo>
                  <a:pt x="141643" y="409321"/>
                </a:lnTo>
                <a:lnTo>
                  <a:pt x="142989" y="413512"/>
                </a:lnTo>
                <a:lnTo>
                  <a:pt x="144322" y="417829"/>
                </a:lnTo>
                <a:lnTo>
                  <a:pt x="146278" y="421386"/>
                </a:lnTo>
                <a:lnTo>
                  <a:pt x="148844" y="424307"/>
                </a:lnTo>
                <a:lnTo>
                  <a:pt x="151409" y="427100"/>
                </a:lnTo>
                <a:lnTo>
                  <a:pt x="154927" y="429640"/>
                </a:lnTo>
                <a:lnTo>
                  <a:pt x="159397" y="431800"/>
                </a:lnTo>
                <a:lnTo>
                  <a:pt x="163855" y="433959"/>
                </a:lnTo>
                <a:lnTo>
                  <a:pt x="169329" y="435737"/>
                </a:lnTo>
                <a:lnTo>
                  <a:pt x="175793" y="437261"/>
                </a:lnTo>
                <a:lnTo>
                  <a:pt x="175793" y="459359"/>
                </a:lnTo>
                <a:lnTo>
                  <a:pt x="0" y="459359"/>
                </a:lnTo>
                <a:lnTo>
                  <a:pt x="0" y="437261"/>
                </a:lnTo>
                <a:lnTo>
                  <a:pt x="8254" y="435101"/>
                </a:lnTo>
                <a:lnTo>
                  <a:pt x="14782" y="432688"/>
                </a:lnTo>
                <a:lnTo>
                  <a:pt x="19583" y="430149"/>
                </a:lnTo>
                <a:lnTo>
                  <a:pt x="24383" y="427482"/>
                </a:lnTo>
                <a:lnTo>
                  <a:pt x="27952" y="423925"/>
                </a:lnTo>
                <a:lnTo>
                  <a:pt x="30302" y="419353"/>
                </a:lnTo>
                <a:lnTo>
                  <a:pt x="32651" y="414782"/>
                </a:lnTo>
                <a:lnTo>
                  <a:pt x="35826" y="375412"/>
                </a:lnTo>
                <a:lnTo>
                  <a:pt x="35826" y="86740"/>
                </a:lnTo>
                <a:lnTo>
                  <a:pt x="32981" y="47244"/>
                </a:lnTo>
                <a:lnTo>
                  <a:pt x="30632" y="42799"/>
                </a:lnTo>
                <a:lnTo>
                  <a:pt x="28295" y="38353"/>
                </a:lnTo>
                <a:lnTo>
                  <a:pt x="0" y="24384"/>
                </a:lnTo>
                <a:lnTo>
                  <a:pt x="0" y="2286"/>
                </a:lnTo>
                <a:lnTo>
                  <a:pt x="175793" y="2286"/>
                </a:lnTo>
                <a:lnTo>
                  <a:pt x="175793" y="24384"/>
                </a:lnTo>
                <a:lnTo>
                  <a:pt x="166420" y="26924"/>
                </a:lnTo>
                <a:lnTo>
                  <a:pt x="159562" y="29590"/>
                </a:lnTo>
                <a:lnTo>
                  <a:pt x="155206" y="32512"/>
                </a:lnTo>
                <a:lnTo>
                  <a:pt x="150850" y="35305"/>
                </a:lnTo>
                <a:lnTo>
                  <a:pt x="147612" y="38862"/>
                </a:lnTo>
                <a:lnTo>
                  <a:pt x="139719" y="77813"/>
                </a:lnTo>
                <a:lnTo>
                  <a:pt x="139636" y="86740"/>
                </a:lnTo>
                <a:lnTo>
                  <a:pt x="139636" y="205866"/>
                </a:lnTo>
                <a:lnTo>
                  <a:pt x="146672" y="205866"/>
                </a:lnTo>
                <a:lnTo>
                  <a:pt x="156933" y="205866"/>
                </a:lnTo>
                <a:lnTo>
                  <a:pt x="165087" y="204850"/>
                </a:lnTo>
                <a:lnTo>
                  <a:pt x="171107" y="202564"/>
                </a:lnTo>
                <a:lnTo>
                  <a:pt x="177139" y="200278"/>
                </a:lnTo>
                <a:lnTo>
                  <a:pt x="213997" y="164389"/>
                </a:lnTo>
                <a:lnTo>
                  <a:pt x="239212" y="134784"/>
                </a:lnTo>
                <a:lnTo>
                  <a:pt x="266014" y="100584"/>
                </a:lnTo>
                <a:lnTo>
                  <a:pt x="285826" y="64642"/>
                </a:lnTo>
                <a:lnTo>
                  <a:pt x="287350" y="57276"/>
                </a:lnTo>
                <a:lnTo>
                  <a:pt x="287350" y="49911"/>
                </a:lnTo>
                <a:lnTo>
                  <a:pt x="287350" y="42037"/>
                </a:lnTo>
                <a:lnTo>
                  <a:pt x="284683" y="35940"/>
                </a:lnTo>
                <a:lnTo>
                  <a:pt x="279476" y="31496"/>
                </a:lnTo>
                <a:lnTo>
                  <a:pt x="274142" y="26924"/>
                </a:lnTo>
                <a:lnTo>
                  <a:pt x="266776" y="24637"/>
                </a:lnTo>
                <a:lnTo>
                  <a:pt x="257124" y="24384"/>
                </a:lnTo>
                <a:lnTo>
                  <a:pt x="257124" y="2286"/>
                </a:lnTo>
                <a:lnTo>
                  <a:pt x="428320" y="2286"/>
                </a:lnTo>
                <a:lnTo>
                  <a:pt x="428320" y="25146"/>
                </a:lnTo>
                <a:lnTo>
                  <a:pt x="419811" y="26670"/>
                </a:lnTo>
                <a:lnTo>
                  <a:pt x="412572" y="28955"/>
                </a:lnTo>
                <a:lnTo>
                  <a:pt x="379486" y="53248"/>
                </a:lnTo>
                <a:lnTo>
                  <a:pt x="255473" y="190880"/>
                </a:lnTo>
                <a:lnTo>
                  <a:pt x="372313" y="370332"/>
                </a:lnTo>
                <a:lnTo>
                  <a:pt x="394284" y="402336"/>
                </a:lnTo>
                <a:lnTo>
                  <a:pt x="409905" y="420877"/>
                </a:lnTo>
                <a:lnTo>
                  <a:pt x="414350" y="425323"/>
                </a:lnTo>
                <a:lnTo>
                  <a:pt x="418795" y="428751"/>
                </a:lnTo>
                <a:lnTo>
                  <a:pt x="423113" y="431164"/>
                </a:lnTo>
                <a:lnTo>
                  <a:pt x="437464" y="436499"/>
                </a:lnTo>
                <a:lnTo>
                  <a:pt x="438988" y="436245"/>
                </a:lnTo>
                <a:lnTo>
                  <a:pt x="471881" y="408559"/>
                </a:lnTo>
                <a:lnTo>
                  <a:pt x="488264" y="371983"/>
                </a:lnTo>
                <a:lnTo>
                  <a:pt x="6279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895" y="524002"/>
            <a:ext cx="330200" cy="467995"/>
          </a:xfrm>
          <a:custGeom>
            <a:avLst/>
            <a:gdLst/>
            <a:ahLst/>
            <a:cxnLst/>
            <a:rect l="l" t="t" r="r" b="b"/>
            <a:pathLst>
              <a:path w="330200" h="467994">
                <a:moveTo>
                  <a:pt x="211581" y="0"/>
                </a:moveTo>
                <a:lnTo>
                  <a:pt x="258802" y="2089"/>
                </a:lnTo>
                <a:lnTo>
                  <a:pt x="300942" y="8524"/>
                </a:lnTo>
                <a:lnTo>
                  <a:pt x="330200" y="15748"/>
                </a:lnTo>
                <a:lnTo>
                  <a:pt x="330200" y="112902"/>
                </a:lnTo>
                <a:lnTo>
                  <a:pt x="284606" y="112902"/>
                </a:lnTo>
                <a:lnTo>
                  <a:pt x="280013" y="95208"/>
                </a:lnTo>
                <a:lnTo>
                  <a:pt x="274240" y="80025"/>
                </a:lnTo>
                <a:lnTo>
                  <a:pt x="249797" y="49315"/>
                </a:lnTo>
                <a:lnTo>
                  <a:pt x="213613" y="39243"/>
                </a:lnTo>
                <a:lnTo>
                  <a:pt x="188753" y="42410"/>
                </a:lnTo>
                <a:lnTo>
                  <a:pt x="148748" y="67746"/>
                </a:lnTo>
                <a:lnTo>
                  <a:pt x="121695" y="118324"/>
                </a:lnTo>
                <a:lnTo>
                  <a:pt x="108118" y="193571"/>
                </a:lnTo>
                <a:lnTo>
                  <a:pt x="106425" y="240411"/>
                </a:lnTo>
                <a:lnTo>
                  <a:pt x="107973" y="283985"/>
                </a:lnTo>
                <a:lnTo>
                  <a:pt x="112617" y="321929"/>
                </a:lnTo>
                <a:lnTo>
                  <a:pt x="131190" y="380873"/>
                </a:lnTo>
                <a:lnTo>
                  <a:pt x="161766" y="416702"/>
                </a:lnTo>
                <a:lnTo>
                  <a:pt x="203962" y="428625"/>
                </a:lnTo>
                <a:lnTo>
                  <a:pt x="215584" y="428120"/>
                </a:lnTo>
                <a:lnTo>
                  <a:pt x="257603" y="410162"/>
                </a:lnTo>
                <a:lnTo>
                  <a:pt x="276907" y="376078"/>
                </a:lnTo>
                <a:lnTo>
                  <a:pt x="284225" y="349631"/>
                </a:lnTo>
                <a:lnTo>
                  <a:pt x="330200" y="349631"/>
                </a:lnTo>
                <a:lnTo>
                  <a:pt x="330200" y="451103"/>
                </a:lnTo>
                <a:lnTo>
                  <a:pt x="312146" y="455124"/>
                </a:lnTo>
                <a:lnTo>
                  <a:pt x="262889" y="463803"/>
                </a:lnTo>
                <a:lnTo>
                  <a:pt x="215830" y="467608"/>
                </a:lnTo>
                <a:lnTo>
                  <a:pt x="199516" y="467868"/>
                </a:lnTo>
                <a:lnTo>
                  <a:pt x="166326" y="466296"/>
                </a:lnTo>
                <a:lnTo>
                  <a:pt x="109470" y="453723"/>
                </a:lnTo>
                <a:lnTo>
                  <a:pt x="65281" y="428553"/>
                </a:lnTo>
                <a:lnTo>
                  <a:pt x="32809" y="390644"/>
                </a:lnTo>
                <a:lnTo>
                  <a:pt x="11787" y="339802"/>
                </a:lnTo>
                <a:lnTo>
                  <a:pt x="1309" y="275552"/>
                </a:lnTo>
                <a:lnTo>
                  <a:pt x="0" y="238378"/>
                </a:lnTo>
                <a:lnTo>
                  <a:pt x="1527" y="203257"/>
                </a:lnTo>
                <a:lnTo>
                  <a:pt x="13823" y="140063"/>
                </a:lnTo>
                <a:lnTo>
                  <a:pt x="38377" y="86679"/>
                </a:lnTo>
                <a:lnTo>
                  <a:pt x="74572" y="45202"/>
                </a:lnTo>
                <a:lnTo>
                  <a:pt x="122177" y="16394"/>
                </a:lnTo>
                <a:lnTo>
                  <a:pt x="179431" y="1829"/>
                </a:lnTo>
                <a:lnTo>
                  <a:pt x="2115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9940" y="1364997"/>
            <a:ext cx="73113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Cambria"/>
                <a:cs typeface="Cambria"/>
              </a:rPr>
              <a:t>It is a </a:t>
            </a:r>
            <a:r>
              <a:rPr sz="2700" spc="-5" dirty="0">
                <a:latin typeface="Cambria"/>
                <a:cs typeface="Cambria"/>
              </a:rPr>
              <a:t>name </a:t>
            </a:r>
            <a:r>
              <a:rPr sz="2700" spc="-15" dirty="0">
                <a:latin typeface="Cambria"/>
                <a:cs typeface="Cambria"/>
              </a:rPr>
              <a:t>for </a:t>
            </a:r>
            <a:r>
              <a:rPr sz="2700" dirty="0">
                <a:latin typeface="Cambria"/>
                <a:cs typeface="Cambria"/>
              </a:rPr>
              <a:t>a </a:t>
            </a:r>
            <a:r>
              <a:rPr sz="2700" spc="-15" dirty="0">
                <a:latin typeface="Cambria"/>
                <a:cs typeface="Cambria"/>
              </a:rPr>
              <a:t>system</a:t>
            </a:r>
            <a:r>
              <a:rPr sz="2700" spc="560" dirty="0">
                <a:latin typeface="Cambria"/>
                <a:cs typeface="Cambria"/>
              </a:rPr>
              <a:t> </a:t>
            </a:r>
            <a:r>
              <a:rPr sz="2700" dirty="0">
                <a:latin typeface="Cambria"/>
                <a:cs typeface="Cambria"/>
              </a:rPr>
              <a:t>in </a:t>
            </a:r>
            <a:r>
              <a:rPr sz="2700" spc="-15" dirty="0">
                <a:latin typeface="Cambria"/>
                <a:cs typeface="Cambria"/>
              </a:rPr>
              <a:t>which  </a:t>
            </a:r>
            <a:r>
              <a:rPr sz="2700" spc="-5" dirty="0">
                <a:latin typeface="Cambria"/>
                <a:cs typeface="Cambria"/>
              </a:rPr>
              <a:t>client   information </a:t>
            </a:r>
            <a:r>
              <a:rPr sz="2700" dirty="0">
                <a:latin typeface="Cambria"/>
                <a:cs typeface="Cambria"/>
              </a:rPr>
              <a:t>&amp; instruction </a:t>
            </a:r>
            <a:r>
              <a:rPr sz="2700" spc="-15" dirty="0">
                <a:latin typeface="Cambria"/>
                <a:cs typeface="Cambria"/>
              </a:rPr>
              <a:t>for  </a:t>
            </a:r>
            <a:r>
              <a:rPr sz="2700" dirty="0">
                <a:latin typeface="Cambria"/>
                <a:cs typeface="Cambria"/>
              </a:rPr>
              <a:t>some </a:t>
            </a:r>
            <a:r>
              <a:rPr sz="2700" spc="-5" dirty="0">
                <a:latin typeface="Cambria"/>
                <a:cs typeface="Cambria"/>
              </a:rPr>
              <a:t>of the  </a:t>
            </a:r>
            <a:r>
              <a:rPr sz="2700" dirty="0">
                <a:latin typeface="Cambria"/>
                <a:cs typeface="Cambria"/>
              </a:rPr>
              <a:t>clients </a:t>
            </a:r>
            <a:r>
              <a:rPr sz="2700" spc="-20" dirty="0">
                <a:latin typeface="Cambria"/>
                <a:cs typeface="Cambria"/>
              </a:rPr>
              <a:t>care </a:t>
            </a:r>
            <a:r>
              <a:rPr sz="2700" spc="-25" dirty="0">
                <a:latin typeface="Cambria"/>
                <a:cs typeface="Cambria"/>
              </a:rPr>
              <a:t>are </a:t>
            </a:r>
            <a:r>
              <a:rPr sz="2700" spc="-15" dirty="0">
                <a:latin typeface="Cambria"/>
                <a:cs typeface="Cambria"/>
              </a:rPr>
              <a:t>kept </a:t>
            </a:r>
            <a:r>
              <a:rPr sz="2700" spc="-5" dirty="0">
                <a:latin typeface="Cambria"/>
                <a:cs typeface="Cambria"/>
              </a:rPr>
              <a:t>on </a:t>
            </a:r>
            <a:r>
              <a:rPr sz="2700" dirty="0">
                <a:latin typeface="Cambria"/>
                <a:cs typeface="Cambria"/>
              </a:rPr>
              <a:t>a </a:t>
            </a:r>
            <a:r>
              <a:rPr sz="2700" spc="-10" dirty="0">
                <a:latin typeface="Cambria"/>
                <a:cs typeface="Cambria"/>
              </a:rPr>
              <a:t>large card </a:t>
            </a:r>
            <a:r>
              <a:rPr sz="2700" dirty="0">
                <a:latin typeface="Cambria"/>
                <a:cs typeface="Cambria"/>
              </a:rPr>
              <a:t>in a </a:t>
            </a:r>
            <a:r>
              <a:rPr sz="2700" spc="-10" dirty="0">
                <a:latin typeface="Cambria"/>
                <a:cs typeface="Cambria"/>
              </a:rPr>
              <a:t>central  </a:t>
            </a:r>
            <a:r>
              <a:rPr sz="2700" dirty="0">
                <a:latin typeface="Cambria"/>
                <a:cs typeface="Cambria"/>
              </a:rPr>
              <a:t>file, </a:t>
            </a:r>
            <a:r>
              <a:rPr sz="2700" spc="-5" dirty="0">
                <a:latin typeface="Cambria"/>
                <a:cs typeface="Cambria"/>
              </a:rPr>
              <a:t>making </a:t>
            </a:r>
            <a:r>
              <a:rPr sz="2700" spc="-10" dirty="0">
                <a:latin typeface="Cambria"/>
                <a:cs typeface="Cambria"/>
              </a:rPr>
              <a:t>information quickly</a:t>
            </a:r>
            <a:r>
              <a:rPr sz="2700" spc="10" dirty="0">
                <a:latin typeface="Cambria"/>
                <a:cs typeface="Cambria"/>
              </a:rPr>
              <a:t> </a:t>
            </a:r>
            <a:r>
              <a:rPr sz="2700" spc="-5" dirty="0">
                <a:latin typeface="Cambria"/>
                <a:cs typeface="Cambria"/>
              </a:rPr>
              <a:t>accessible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53001" y="3087370"/>
            <a:ext cx="5415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40105" algn="l"/>
                <a:tab pos="2145030" algn="l"/>
                <a:tab pos="3655060" algn="l"/>
              </a:tabLst>
            </a:pPr>
            <a:r>
              <a:rPr sz="2700" dirty="0">
                <a:latin typeface="Cambria"/>
                <a:cs typeface="Cambria"/>
              </a:rPr>
              <a:t>The	</a:t>
            </a:r>
            <a:r>
              <a:rPr sz="2700" spc="-20" dirty="0">
                <a:latin typeface="Cambria"/>
                <a:cs typeface="Cambria"/>
              </a:rPr>
              <a:t>Kardex	</a:t>
            </a:r>
            <a:r>
              <a:rPr sz="2700" spc="-5" dirty="0">
                <a:latin typeface="Cambria"/>
                <a:cs typeface="Cambria"/>
              </a:rPr>
              <a:t>contains	</a:t>
            </a:r>
            <a:r>
              <a:rPr sz="2700" spc="-10" dirty="0">
                <a:latin typeface="Cambria"/>
                <a:cs typeface="Cambria"/>
              </a:rPr>
              <a:t>information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59940" y="3087371"/>
            <a:ext cx="165227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EFAC00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spc="-5" dirty="0">
                <a:latin typeface="Cambria"/>
                <a:cs typeface="Cambria"/>
              </a:rPr>
              <a:t>E</a:t>
            </a:r>
            <a:r>
              <a:rPr sz="2700" spc="-40" dirty="0">
                <a:latin typeface="Cambria"/>
                <a:cs typeface="Cambria"/>
              </a:rPr>
              <a:t>x</a:t>
            </a:r>
            <a:r>
              <a:rPr sz="2700" spc="-5" dirty="0">
                <a:latin typeface="Cambria"/>
                <a:cs typeface="Cambria"/>
              </a:rPr>
              <a:t>ampl</a:t>
            </a:r>
            <a:r>
              <a:rPr sz="2700" spc="5" dirty="0">
                <a:latin typeface="Cambria"/>
                <a:cs typeface="Cambria"/>
              </a:rPr>
              <a:t>e</a:t>
            </a:r>
            <a:r>
              <a:rPr sz="2700" dirty="0">
                <a:latin typeface="Cambria"/>
                <a:cs typeface="Cambria"/>
              </a:rPr>
              <a:t>:  </a:t>
            </a:r>
            <a:r>
              <a:rPr sz="2700" spc="-5" dirty="0">
                <a:latin typeface="Cambria"/>
                <a:cs typeface="Cambria"/>
              </a:rPr>
              <a:t>about</a:t>
            </a:r>
            <a:endParaRPr sz="2700">
              <a:latin typeface="Cambria"/>
              <a:cs typeface="Cambria"/>
            </a:endParaRPr>
          </a:p>
          <a:p>
            <a:pPr marL="652780" lvl="1" indent="-275590">
              <a:spcBef>
                <a:spcPts val="650"/>
              </a:spcBef>
              <a:buClr>
                <a:srgbClr val="EFAC00"/>
              </a:buClr>
              <a:buSzPct val="79629"/>
              <a:buFont typeface="Wingdings 2"/>
              <a:buChar char=""/>
              <a:tabLst>
                <a:tab pos="653415" algn="l"/>
              </a:tabLst>
            </a:pPr>
            <a:r>
              <a:rPr sz="2700" dirty="0">
                <a:latin typeface="Cambria"/>
                <a:cs typeface="Cambria"/>
              </a:rPr>
              <a:t>Diet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25700" y="4404487"/>
            <a:ext cx="3987800" cy="202683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7020" indent="-274955">
              <a:spcBef>
                <a:spcPts val="745"/>
              </a:spcBef>
              <a:buClr>
                <a:srgbClr val="EFAC00"/>
              </a:buClr>
              <a:buSzPct val="79629"/>
              <a:buFont typeface="Wingdings 2"/>
              <a:buChar char=""/>
              <a:tabLst>
                <a:tab pos="287655" algn="l"/>
              </a:tabLst>
            </a:pPr>
            <a:r>
              <a:rPr sz="2700" spc="-10" dirty="0">
                <a:latin typeface="Cambria"/>
                <a:cs typeface="Cambria"/>
              </a:rPr>
              <a:t>Activity </a:t>
            </a:r>
            <a:r>
              <a:rPr sz="2700" spc="-15" dirty="0">
                <a:latin typeface="Cambria"/>
                <a:cs typeface="Cambria"/>
              </a:rPr>
              <a:t>Level</a:t>
            </a:r>
            <a:endParaRPr sz="2700">
              <a:latin typeface="Cambria"/>
              <a:cs typeface="Cambria"/>
            </a:endParaRPr>
          </a:p>
          <a:p>
            <a:pPr marL="287020" indent="-274955">
              <a:spcBef>
                <a:spcPts val="650"/>
              </a:spcBef>
              <a:buClr>
                <a:srgbClr val="EFAC00"/>
              </a:buClr>
              <a:buSzPct val="79629"/>
              <a:buFont typeface="Wingdings 2"/>
              <a:buChar char=""/>
              <a:tabLst>
                <a:tab pos="287655" algn="l"/>
              </a:tabLst>
            </a:pPr>
            <a:r>
              <a:rPr sz="2700" spc="-5" dirty="0">
                <a:latin typeface="Cambria"/>
                <a:cs typeface="Cambria"/>
              </a:rPr>
              <a:t>Self </a:t>
            </a:r>
            <a:r>
              <a:rPr sz="2700" spc="-10" dirty="0">
                <a:latin typeface="Cambria"/>
                <a:cs typeface="Cambria"/>
              </a:rPr>
              <a:t>care/ Hygienic</a:t>
            </a:r>
            <a:r>
              <a:rPr sz="2700" spc="-55" dirty="0">
                <a:latin typeface="Cambria"/>
                <a:cs typeface="Cambria"/>
              </a:rPr>
              <a:t> </a:t>
            </a:r>
            <a:r>
              <a:rPr sz="2700" spc="-5" dirty="0">
                <a:latin typeface="Cambria"/>
                <a:cs typeface="Cambria"/>
              </a:rPr>
              <a:t>needs</a:t>
            </a:r>
            <a:endParaRPr sz="2700">
              <a:latin typeface="Cambria"/>
              <a:cs typeface="Cambria"/>
            </a:endParaRPr>
          </a:p>
          <a:p>
            <a:pPr marL="287020" indent="-274955">
              <a:spcBef>
                <a:spcPts val="650"/>
              </a:spcBef>
              <a:buClr>
                <a:srgbClr val="EFAC00"/>
              </a:buClr>
              <a:buSzPct val="79629"/>
              <a:buFont typeface="Wingdings 2"/>
              <a:buChar char=""/>
              <a:tabLst>
                <a:tab pos="287655" algn="l"/>
              </a:tabLst>
            </a:pPr>
            <a:r>
              <a:rPr sz="2700" spc="-15" dirty="0">
                <a:latin typeface="Cambria"/>
                <a:cs typeface="Cambria"/>
              </a:rPr>
              <a:t>Treatments</a:t>
            </a:r>
            <a:endParaRPr sz="2700">
              <a:latin typeface="Cambria"/>
              <a:cs typeface="Cambria"/>
            </a:endParaRPr>
          </a:p>
          <a:p>
            <a:pPr marL="287020" indent="-274955">
              <a:spcBef>
                <a:spcPts val="650"/>
              </a:spcBef>
              <a:buClr>
                <a:srgbClr val="EFAC00"/>
              </a:buClr>
              <a:buSzPct val="79629"/>
              <a:buFont typeface="Wingdings 2"/>
              <a:buChar char=""/>
              <a:tabLst>
                <a:tab pos="287655" algn="l"/>
              </a:tabLst>
            </a:pPr>
            <a:r>
              <a:rPr sz="2700" spc="-10" dirty="0">
                <a:latin typeface="Cambria"/>
                <a:cs typeface="Cambria"/>
              </a:rPr>
              <a:t>Procedure</a:t>
            </a:r>
            <a:endParaRPr sz="2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18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5728" y="1132726"/>
            <a:ext cx="6613005" cy="171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818" y="855726"/>
            <a:ext cx="6617182" cy="277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3042" y="910971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59">
                <a:moveTo>
                  <a:pt x="39750" y="0"/>
                </a:moveTo>
                <a:lnTo>
                  <a:pt x="0" y="111759"/>
                </a:lnTo>
                <a:lnTo>
                  <a:pt x="71500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1066" y="910971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59">
                <a:moveTo>
                  <a:pt x="39750" y="0"/>
                </a:moveTo>
                <a:lnTo>
                  <a:pt x="0" y="111759"/>
                </a:lnTo>
                <a:lnTo>
                  <a:pt x="71500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5846" y="910971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5" h="111759">
                <a:moveTo>
                  <a:pt x="39750" y="0"/>
                </a:moveTo>
                <a:lnTo>
                  <a:pt x="0" y="111759"/>
                </a:lnTo>
                <a:lnTo>
                  <a:pt x="71500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3428" y="877569"/>
            <a:ext cx="80772" cy="12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0591" y="877570"/>
            <a:ext cx="82042" cy="12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1879" y="877570"/>
            <a:ext cx="82042" cy="12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6025" y="877570"/>
            <a:ext cx="82041" cy="12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0635" y="874395"/>
            <a:ext cx="123444" cy="240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4819" y="874395"/>
            <a:ext cx="123405" cy="240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83574" y="858901"/>
            <a:ext cx="241935" cy="271145"/>
          </a:xfrm>
          <a:custGeom>
            <a:avLst/>
            <a:gdLst/>
            <a:ahLst/>
            <a:cxnLst/>
            <a:rect l="l" t="t" r="r" b="b"/>
            <a:pathLst>
              <a:path w="241934" h="271144">
                <a:moveTo>
                  <a:pt x="0" y="0"/>
                </a:moveTo>
                <a:lnTo>
                  <a:pt x="80518" y="0"/>
                </a:lnTo>
                <a:lnTo>
                  <a:pt x="150875" y="122174"/>
                </a:lnTo>
                <a:lnTo>
                  <a:pt x="154374" y="128412"/>
                </a:lnTo>
                <a:lnTo>
                  <a:pt x="158384" y="135699"/>
                </a:lnTo>
                <a:lnTo>
                  <a:pt x="162895" y="144033"/>
                </a:lnTo>
                <a:lnTo>
                  <a:pt x="167894" y="153415"/>
                </a:lnTo>
                <a:lnTo>
                  <a:pt x="173063" y="163085"/>
                </a:lnTo>
                <a:lnTo>
                  <a:pt x="177911" y="172481"/>
                </a:lnTo>
                <a:lnTo>
                  <a:pt x="182449" y="181615"/>
                </a:lnTo>
                <a:lnTo>
                  <a:pt x="186690" y="190500"/>
                </a:lnTo>
                <a:lnTo>
                  <a:pt x="189865" y="190500"/>
                </a:lnTo>
                <a:lnTo>
                  <a:pt x="188864" y="166233"/>
                </a:lnTo>
                <a:lnTo>
                  <a:pt x="188150" y="140858"/>
                </a:lnTo>
                <a:lnTo>
                  <a:pt x="187721" y="114365"/>
                </a:lnTo>
                <a:lnTo>
                  <a:pt x="187578" y="86740"/>
                </a:lnTo>
                <a:lnTo>
                  <a:pt x="187578" y="49784"/>
                </a:lnTo>
                <a:lnTo>
                  <a:pt x="187578" y="41275"/>
                </a:lnTo>
                <a:lnTo>
                  <a:pt x="183515" y="22478"/>
                </a:lnTo>
                <a:lnTo>
                  <a:pt x="182118" y="20447"/>
                </a:lnTo>
                <a:lnTo>
                  <a:pt x="166370" y="13081"/>
                </a:lnTo>
                <a:lnTo>
                  <a:pt x="166370" y="0"/>
                </a:lnTo>
                <a:lnTo>
                  <a:pt x="241426" y="0"/>
                </a:lnTo>
                <a:lnTo>
                  <a:pt x="241426" y="13081"/>
                </a:lnTo>
                <a:lnTo>
                  <a:pt x="236220" y="14859"/>
                </a:lnTo>
                <a:lnTo>
                  <a:pt x="232409" y="16256"/>
                </a:lnTo>
                <a:lnTo>
                  <a:pt x="221233" y="31241"/>
                </a:lnTo>
                <a:lnTo>
                  <a:pt x="220345" y="35306"/>
                </a:lnTo>
                <a:lnTo>
                  <a:pt x="219964" y="41528"/>
                </a:lnTo>
                <a:lnTo>
                  <a:pt x="219964" y="49784"/>
                </a:lnTo>
                <a:lnTo>
                  <a:pt x="219964" y="271145"/>
                </a:lnTo>
                <a:lnTo>
                  <a:pt x="169545" y="271145"/>
                </a:lnTo>
                <a:lnTo>
                  <a:pt x="80136" y="116586"/>
                </a:lnTo>
                <a:lnTo>
                  <a:pt x="71683" y="101725"/>
                </a:lnTo>
                <a:lnTo>
                  <a:pt x="64420" y="88566"/>
                </a:lnTo>
                <a:lnTo>
                  <a:pt x="58348" y="77098"/>
                </a:lnTo>
                <a:lnTo>
                  <a:pt x="53467" y="67310"/>
                </a:lnTo>
                <a:lnTo>
                  <a:pt x="51689" y="67310"/>
                </a:lnTo>
                <a:lnTo>
                  <a:pt x="52595" y="88953"/>
                </a:lnTo>
                <a:lnTo>
                  <a:pt x="53228" y="111204"/>
                </a:lnTo>
                <a:lnTo>
                  <a:pt x="53599" y="134050"/>
                </a:lnTo>
                <a:lnTo>
                  <a:pt x="53721" y="157479"/>
                </a:lnTo>
                <a:lnTo>
                  <a:pt x="53721" y="221487"/>
                </a:lnTo>
                <a:lnTo>
                  <a:pt x="53721" y="231394"/>
                </a:lnTo>
                <a:lnTo>
                  <a:pt x="54228" y="238378"/>
                </a:lnTo>
                <a:lnTo>
                  <a:pt x="55245" y="242315"/>
                </a:lnTo>
                <a:lnTo>
                  <a:pt x="56133" y="246379"/>
                </a:lnTo>
                <a:lnTo>
                  <a:pt x="75183" y="258063"/>
                </a:lnTo>
                <a:lnTo>
                  <a:pt x="7518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794"/>
                </a:lnTo>
                <a:lnTo>
                  <a:pt x="8890" y="255270"/>
                </a:lnTo>
                <a:lnTo>
                  <a:pt x="20700" y="236982"/>
                </a:lnTo>
                <a:lnTo>
                  <a:pt x="21081" y="232918"/>
                </a:lnTo>
                <a:lnTo>
                  <a:pt x="21335" y="227711"/>
                </a:lnTo>
                <a:lnTo>
                  <a:pt x="21335" y="221487"/>
                </a:lnTo>
                <a:lnTo>
                  <a:pt x="21335" y="49657"/>
                </a:lnTo>
                <a:lnTo>
                  <a:pt x="21335" y="39750"/>
                </a:lnTo>
                <a:lnTo>
                  <a:pt x="20954" y="32893"/>
                </a:lnTo>
                <a:lnTo>
                  <a:pt x="20066" y="29083"/>
                </a:lnTo>
                <a:lnTo>
                  <a:pt x="19176" y="25273"/>
                </a:lnTo>
                <a:lnTo>
                  <a:pt x="17399" y="22098"/>
                </a:lnTo>
                <a:lnTo>
                  <a:pt x="14604" y="19685"/>
                </a:lnTo>
                <a:lnTo>
                  <a:pt x="11937" y="17145"/>
                </a:lnTo>
                <a:lnTo>
                  <a:pt x="7111" y="14986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5005" y="858901"/>
            <a:ext cx="194310" cy="271145"/>
          </a:xfrm>
          <a:custGeom>
            <a:avLst/>
            <a:gdLst/>
            <a:ahLst/>
            <a:cxnLst/>
            <a:rect l="l" t="t" r="r" b="b"/>
            <a:pathLst>
              <a:path w="194309" h="271144">
                <a:moveTo>
                  <a:pt x="0" y="0"/>
                </a:moveTo>
                <a:lnTo>
                  <a:pt x="104394" y="0"/>
                </a:lnTo>
                <a:lnTo>
                  <a:pt x="104394" y="13081"/>
                </a:lnTo>
                <a:lnTo>
                  <a:pt x="99568" y="14350"/>
                </a:lnTo>
                <a:lnTo>
                  <a:pt x="95758" y="15875"/>
                </a:lnTo>
                <a:lnTo>
                  <a:pt x="92964" y="17399"/>
                </a:lnTo>
                <a:lnTo>
                  <a:pt x="90170" y="18923"/>
                </a:lnTo>
                <a:lnTo>
                  <a:pt x="88011" y="20954"/>
                </a:lnTo>
                <a:lnTo>
                  <a:pt x="86614" y="23622"/>
                </a:lnTo>
                <a:lnTo>
                  <a:pt x="85090" y="26288"/>
                </a:lnTo>
                <a:lnTo>
                  <a:pt x="84074" y="29718"/>
                </a:lnTo>
                <a:lnTo>
                  <a:pt x="83566" y="33782"/>
                </a:lnTo>
                <a:lnTo>
                  <a:pt x="83058" y="37973"/>
                </a:lnTo>
                <a:lnTo>
                  <a:pt x="82930" y="43307"/>
                </a:lnTo>
                <a:lnTo>
                  <a:pt x="82930" y="49657"/>
                </a:lnTo>
                <a:lnTo>
                  <a:pt x="82930" y="247523"/>
                </a:lnTo>
                <a:lnTo>
                  <a:pt x="121412" y="247523"/>
                </a:lnTo>
                <a:lnTo>
                  <a:pt x="129159" y="247523"/>
                </a:lnTo>
                <a:lnTo>
                  <a:pt x="135254" y="246379"/>
                </a:lnTo>
                <a:lnTo>
                  <a:pt x="139953" y="243966"/>
                </a:lnTo>
                <a:lnTo>
                  <a:pt x="144525" y="241553"/>
                </a:lnTo>
                <a:lnTo>
                  <a:pt x="148590" y="237871"/>
                </a:lnTo>
                <a:lnTo>
                  <a:pt x="151892" y="232918"/>
                </a:lnTo>
                <a:lnTo>
                  <a:pt x="155321" y="227964"/>
                </a:lnTo>
                <a:lnTo>
                  <a:pt x="158242" y="221487"/>
                </a:lnTo>
                <a:lnTo>
                  <a:pt x="160654" y="213487"/>
                </a:lnTo>
                <a:lnTo>
                  <a:pt x="163068" y="205486"/>
                </a:lnTo>
                <a:lnTo>
                  <a:pt x="165100" y="197865"/>
                </a:lnTo>
                <a:lnTo>
                  <a:pt x="166497" y="190881"/>
                </a:lnTo>
                <a:lnTo>
                  <a:pt x="193801" y="190881"/>
                </a:lnTo>
                <a:lnTo>
                  <a:pt x="189356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794"/>
                </a:lnTo>
                <a:lnTo>
                  <a:pt x="8763" y="255270"/>
                </a:lnTo>
                <a:lnTo>
                  <a:pt x="20700" y="236854"/>
                </a:lnTo>
                <a:lnTo>
                  <a:pt x="21081" y="232790"/>
                </a:lnTo>
                <a:lnTo>
                  <a:pt x="21336" y="227457"/>
                </a:lnTo>
                <a:lnTo>
                  <a:pt x="21336" y="221107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8"/>
                </a:lnTo>
                <a:lnTo>
                  <a:pt x="11811" y="17525"/>
                </a:lnTo>
                <a:lnTo>
                  <a:pt x="9017" y="15875"/>
                </a:lnTo>
                <a:lnTo>
                  <a:pt x="5079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5068" y="858901"/>
            <a:ext cx="215900" cy="271145"/>
          </a:xfrm>
          <a:custGeom>
            <a:avLst/>
            <a:gdLst/>
            <a:ahLst/>
            <a:cxnLst/>
            <a:rect l="l" t="t" r="r" b="b"/>
            <a:pathLst>
              <a:path w="215900" h="271144">
                <a:moveTo>
                  <a:pt x="0" y="0"/>
                </a:moveTo>
                <a:lnTo>
                  <a:pt x="115442" y="0"/>
                </a:lnTo>
                <a:lnTo>
                  <a:pt x="139015" y="1119"/>
                </a:lnTo>
                <a:lnTo>
                  <a:pt x="176682" y="10072"/>
                </a:lnTo>
                <a:lnTo>
                  <a:pt x="209502" y="40782"/>
                </a:lnTo>
                <a:lnTo>
                  <a:pt x="215773" y="73278"/>
                </a:lnTo>
                <a:lnTo>
                  <a:pt x="215036" y="86068"/>
                </a:lnTo>
                <a:lnTo>
                  <a:pt x="197538" y="128321"/>
                </a:lnTo>
                <a:lnTo>
                  <a:pt x="158289" y="153070"/>
                </a:lnTo>
                <a:lnTo>
                  <a:pt x="114426" y="158750"/>
                </a:lnTo>
                <a:lnTo>
                  <a:pt x="105237" y="158700"/>
                </a:lnTo>
                <a:lnTo>
                  <a:pt x="96916" y="158543"/>
                </a:lnTo>
                <a:lnTo>
                  <a:pt x="89477" y="158267"/>
                </a:lnTo>
                <a:lnTo>
                  <a:pt x="82930" y="157861"/>
                </a:lnTo>
                <a:lnTo>
                  <a:pt x="82930" y="221487"/>
                </a:lnTo>
                <a:lnTo>
                  <a:pt x="82930" y="230250"/>
                </a:lnTo>
                <a:lnTo>
                  <a:pt x="83184" y="236474"/>
                </a:lnTo>
                <a:lnTo>
                  <a:pt x="93725" y="254253"/>
                </a:lnTo>
                <a:lnTo>
                  <a:pt x="96520" y="255777"/>
                </a:lnTo>
                <a:lnTo>
                  <a:pt x="100964" y="257048"/>
                </a:lnTo>
                <a:lnTo>
                  <a:pt x="106933" y="258063"/>
                </a:lnTo>
                <a:lnTo>
                  <a:pt x="10693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794"/>
                </a:lnTo>
                <a:lnTo>
                  <a:pt x="8762" y="255270"/>
                </a:lnTo>
                <a:lnTo>
                  <a:pt x="11683" y="253746"/>
                </a:lnTo>
                <a:lnTo>
                  <a:pt x="14477" y="252222"/>
                </a:lnTo>
                <a:lnTo>
                  <a:pt x="16636" y="250189"/>
                </a:lnTo>
                <a:lnTo>
                  <a:pt x="18033" y="247396"/>
                </a:lnTo>
                <a:lnTo>
                  <a:pt x="19430" y="244728"/>
                </a:lnTo>
                <a:lnTo>
                  <a:pt x="20320" y="241300"/>
                </a:lnTo>
                <a:lnTo>
                  <a:pt x="20700" y="237109"/>
                </a:lnTo>
                <a:lnTo>
                  <a:pt x="21081" y="232918"/>
                </a:lnTo>
                <a:lnTo>
                  <a:pt x="21335" y="227711"/>
                </a:lnTo>
                <a:lnTo>
                  <a:pt x="21335" y="221361"/>
                </a:lnTo>
                <a:lnTo>
                  <a:pt x="21335" y="50037"/>
                </a:lnTo>
                <a:lnTo>
                  <a:pt x="21335" y="43814"/>
                </a:lnTo>
                <a:lnTo>
                  <a:pt x="21081" y="38608"/>
                </a:lnTo>
                <a:lnTo>
                  <a:pt x="11810" y="17525"/>
                </a:lnTo>
                <a:lnTo>
                  <a:pt x="9016" y="15875"/>
                </a:lnTo>
                <a:lnTo>
                  <a:pt x="5079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980" y="858901"/>
            <a:ext cx="199390" cy="271145"/>
          </a:xfrm>
          <a:custGeom>
            <a:avLst/>
            <a:gdLst/>
            <a:ahLst/>
            <a:cxnLst/>
            <a:rect l="l" t="t" r="r" b="b"/>
            <a:pathLst>
              <a:path w="199389" h="271144">
                <a:moveTo>
                  <a:pt x="0" y="0"/>
                </a:moveTo>
                <a:lnTo>
                  <a:pt x="197104" y="0"/>
                </a:lnTo>
                <a:lnTo>
                  <a:pt x="197104" y="63119"/>
                </a:lnTo>
                <a:lnTo>
                  <a:pt x="169926" y="63119"/>
                </a:lnTo>
                <a:lnTo>
                  <a:pt x="166733" y="54451"/>
                </a:lnTo>
                <a:lnTo>
                  <a:pt x="163814" y="47307"/>
                </a:lnTo>
                <a:lnTo>
                  <a:pt x="136398" y="23240"/>
                </a:lnTo>
                <a:lnTo>
                  <a:pt x="126238" y="23240"/>
                </a:lnTo>
                <a:lnTo>
                  <a:pt x="82931" y="23240"/>
                </a:lnTo>
                <a:lnTo>
                  <a:pt x="82931" y="118618"/>
                </a:lnTo>
                <a:lnTo>
                  <a:pt x="109093" y="118618"/>
                </a:lnTo>
                <a:lnTo>
                  <a:pt x="114935" y="118618"/>
                </a:lnTo>
                <a:lnTo>
                  <a:pt x="119507" y="117728"/>
                </a:lnTo>
                <a:lnTo>
                  <a:pt x="122809" y="116077"/>
                </a:lnTo>
                <a:lnTo>
                  <a:pt x="126111" y="114426"/>
                </a:lnTo>
                <a:lnTo>
                  <a:pt x="128905" y="111760"/>
                </a:lnTo>
                <a:lnTo>
                  <a:pt x="131064" y="107823"/>
                </a:lnTo>
                <a:lnTo>
                  <a:pt x="133223" y="104012"/>
                </a:lnTo>
                <a:lnTo>
                  <a:pt x="135382" y="98044"/>
                </a:lnTo>
                <a:lnTo>
                  <a:pt x="137287" y="89915"/>
                </a:lnTo>
                <a:lnTo>
                  <a:pt x="159766" y="89915"/>
                </a:lnTo>
                <a:lnTo>
                  <a:pt x="159766" y="170687"/>
                </a:lnTo>
                <a:lnTo>
                  <a:pt x="137287" y="170687"/>
                </a:lnTo>
                <a:lnTo>
                  <a:pt x="135509" y="162940"/>
                </a:lnTo>
                <a:lnTo>
                  <a:pt x="133350" y="157099"/>
                </a:lnTo>
                <a:lnTo>
                  <a:pt x="115316" y="141859"/>
                </a:lnTo>
                <a:lnTo>
                  <a:pt x="109093" y="141859"/>
                </a:lnTo>
                <a:lnTo>
                  <a:pt x="82931" y="141859"/>
                </a:lnTo>
                <a:lnTo>
                  <a:pt x="82931" y="247903"/>
                </a:lnTo>
                <a:lnTo>
                  <a:pt x="125984" y="247903"/>
                </a:lnTo>
                <a:lnTo>
                  <a:pt x="130683" y="247903"/>
                </a:lnTo>
                <a:lnTo>
                  <a:pt x="134493" y="247650"/>
                </a:lnTo>
                <a:lnTo>
                  <a:pt x="137668" y="247014"/>
                </a:lnTo>
                <a:lnTo>
                  <a:pt x="140843" y="246379"/>
                </a:lnTo>
                <a:lnTo>
                  <a:pt x="167259" y="213613"/>
                </a:lnTo>
                <a:lnTo>
                  <a:pt x="171831" y="198627"/>
                </a:lnTo>
                <a:lnTo>
                  <a:pt x="199136" y="198627"/>
                </a:lnTo>
                <a:lnTo>
                  <a:pt x="195326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3" y="256794"/>
                </a:lnTo>
                <a:lnTo>
                  <a:pt x="8763" y="255270"/>
                </a:lnTo>
                <a:lnTo>
                  <a:pt x="11684" y="253746"/>
                </a:lnTo>
                <a:lnTo>
                  <a:pt x="14478" y="252222"/>
                </a:lnTo>
                <a:lnTo>
                  <a:pt x="16637" y="250189"/>
                </a:lnTo>
                <a:lnTo>
                  <a:pt x="18034" y="247396"/>
                </a:lnTo>
                <a:lnTo>
                  <a:pt x="19431" y="244728"/>
                </a:lnTo>
                <a:lnTo>
                  <a:pt x="20320" y="241300"/>
                </a:lnTo>
                <a:lnTo>
                  <a:pt x="20701" y="237109"/>
                </a:lnTo>
                <a:lnTo>
                  <a:pt x="21082" y="232918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2" y="38608"/>
                </a:lnTo>
                <a:lnTo>
                  <a:pt x="20828" y="34289"/>
                </a:lnTo>
                <a:lnTo>
                  <a:pt x="20447" y="30099"/>
                </a:lnTo>
                <a:lnTo>
                  <a:pt x="19558" y="26670"/>
                </a:lnTo>
                <a:lnTo>
                  <a:pt x="18161" y="24002"/>
                </a:lnTo>
                <a:lnTo>
                  <a:pt x="16764" y="21336"/>
                </a:lnTo>
                <a:lnTo>
                  <a:pt x="14732" y="19176"/>
                </a:lnTo>
                <a:lnTo>
                  <a:pt x="11811" y="17525"/>
                </a:lnTo>
                <a:lnTo>
                  <a:pt x="9017" y="15875"/>
                </a:lnTo>
                <a:lnTo>
                  <a:pt x="5080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2234" y="858901"/>
            <a:ext cx="250825" cy="271145"/>
          </a:xfrm>
          <a:custGeom>
            <a:avLst/>
            <a:gdLst/>
            <a:ahLst/>
            <a:cxnLst/>
            <a:rect l="l" t="t" r="r" b="b"/>
            <a:pathLst>
              <a:path w="250825" h="271144">
                <a:moveTo>
                  <a:pt x="0" y="0"/>
                </a:moveTo>
                <a:lnTo>
                  <a:pt x="115824" y="0"/>
                </a:lnTo>
                <a:lnTo>
                  <a:pt x="127109" y="194"/>
                </a:lnTo>
                <a:lnTo>
                  <a:pt x="171053" y="7413"/>
                </a:lnTo>
                <a:lnTo>
                  <a:pt x="206628" y="32893"/>
                </a:lnTo>
                <a:lnTo>
                  <a:pt x="216788" y="73025"/>
                </a:lnTo>
                <a:lnTo>
                  <a:pt x="216360" y="82458"/>
                </a:lnTo>
                <a:lnTo>
                  <a:pt x="201914" y="119189"/>
                </a:lnTo>
                <a:lnTo>
                  <a:pt x="169638" y="142847"/>
                </a:lnTo>
                <a:lnTo>
                  <a:pt x="160400" y="146938"/>
                </a:lnTo>
                <a:lnTo>
                  <a:pt x="160400" y="148971"/>
                </a:lnTo>
                <a:lnTo>
                  <a:pt x="193881" y="178022"/>
                </a:lnTo>
                <a:lnTo>
                  <a:pt x="214629" y="219963"/>
                </a:lnTo>
                <a:lnTo>
                  <a:pt x="218799" y="228441"/>
                </a:lnTo>
                <a:lnTo>
                  <a:pt x="250825" y="258063"/>
                </a:lnTo>
                <a:lnTo>
                  <a:pt x="250825" y="271145"/>
                </a:lnTo>
                <a:lnTo>
                  <a:pt x="174243" y="271145"/>
                </a:lnTo>
                <a:lnTo>
                  <a:pt x="168318" y="262262"/>
                </a:lnTo>
                <a:lnTo>
                  <a:pt x="161988" y="251428"/>
                </a:lnTo>
                <a:lnTo>
                  <a:pt x="155277" y="238640"/>
                </a:lnTo>
                <a:lnTo>
                  <a:pt x="148208" y="223900"/>
                </a:lnTo>
                <a:lnTo>
                  <a:pt x="132714" y="189864"/>
                </a:lnTo>
                <a:lnTo>
                  <a:pt x="128142" y="179832"/>
                </a:lnTo>
                <a:lnTo>
                  <a:pt x="110616" y="159765"/>
                </a:lnTo>
                <a:lnTo>
                  <a:pt x="107061" y="158114"/>
                </a:lnTo>
                <a:lnTo>
                  <a:pt x="101726" y="157352"/>
                </a:lnTo>
                <a:lnTo>
                  <a:pt x="94361" y="157352"/>
                </a:lnTo>
                <a:lnTo>
                  <a:pt x="82930" y="157352"/>
                </a:lnTo>
                <a:lnTo>
                  <a:pt x="82930" y="221361"/>
                </a:lnTo>
                <a:lnTo>
                  <a:pt x="82930" y="231266"/>
                </a:lnTo>
                <a:lnTo>
                  <a:pt x="83312" y="238251"/>
                </a:lnTo>
                <a:lnTo>
                  <a:pt x="84327" y="242188"/>
                </a:lnTo>
                <a:lnTo>
                  <a:pt x="85216" y="246125"/>
                </a:lnTo>
                <a:lnTo>
                  <a:pt x="86994" y="249300"/>
                </a:lnTo>
                <a:lnTo>
                  <a:pt x="89662" y="251713"/>
                </a:lnTo>
                <a:lnTo>
                  <a:pt x="92328" y="254126"/>
                </a:lnTo>
                <a:lnTo>
                  <a:pt x="97154" y="256159"/>
                </a:lnTo>
                <a:lnTo>
                  <a:pt x="104393" y="258063"/>
                </a:lnTo>
                <a:lnTo>
                  <a:pt x="10439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794"/>
                </a:lnTo>
                <a:lnTo>
                  <a:pt x="8762" y="255270"/>
                </a:lnTo>
                <a:lnTo>
                  <a:pt x="11683" y="253746"/>
                </a:lnTo>
                <a:lnTo>
                  <a:pt x="14477" y="252222"/>
                </a:lnTo>
                <a:lnTo>
                  <a:pt x="16637" y="250189"/>
                </a:lnTo>
                <a:lnTo>
                  <a:pt x="18033" y="247396"/>
                </a:lnTo>
                <a:lnTo>
                  <a:pt x="19430" y="244728"/>
                </a:lnTo>
                <a:lnTo>
                  <a:pt x="20319" y="241300"/>
                </a:lnTo>
                <a:lnTo>
                  <a:pt x="20700" y="237109"/>
                </a:lnTo>
                <a:lnTo>
                  <a:pt x="21081" y="232918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8"/>
                </a:lnTo>
                <a:lnTo>
                  <a:pt x="11811" y="17525"/>
                </a:lnTo>
                <a:lnTo>
                  <a:pt x="9016" y="15875"/>
                </a:lnTo>
                <a:lnTo>
                  <a:pt x="5079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3406" y="851154"/>
            <a:ext cx="1417955" cy="286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3522" y="858901"/>
            <a:ext cx="250825" cy="271145"/>
          </a:xfrm>
          <a:custGeom>
            <a:avLst/>
            <a:gdLst/>
            <a:ahLst/>
            <a:cxnLst/>
            <a:rect l="l" t="t" r="r" b="b"/>
            <a:pathLst>
              <a:path w="250825" h="271144">
                <a:moveTo>
                  <a:pt x="0" y="0"/>
                </a:moveTo>
                <a:lnTo>
                  <a:pt x="115824" y="0"/>
                </a:lnTo>
                <a:lnTo>
                  <a:pt x="127109" y="194"/>
                </a:lnTo>
                <a:lnTo>
                  <a:pt x="171053" y="7413"/>
                </a:lnTo>
                <a:lnTo>
                  <a:pt x="206628" y="32893"/>
                </a:lnTo>
                <a:lnTo>
                  <a:pt x="216788" y="73025"/>
                </a:lnTo>
                <a:lnTo>
                  <a:pt x="216360" y="82458"/>
                </a:lnTo>
                <a:lnTo>
                  <a:pt x="201914" y="119189"/>
                </a:lnTo>
                <a:lnTo>
                  <a:pt x="169638" y="142847"/>
                </a:lnTo>
                <a:lnTo>
                  <a:pt x="160400" y="146938"/>
                </a:lnTo>
                <a:lnTo>
                  <a:pt x="160400" y="148971"/>
                </a:lnTo>
                <a:lnTo>
                  <a:pt x="193881" y="178022"/>
                </a:lnTo>
                <a:lnTo>
                  <a:pt x="214629" y="219963"/>
                </a:lnTo>
                <a:lnTo>
                  <a:pt x="218799" y="228441"/>
                </a:lnTo>
                <a:lnTo>
                  <a:pt x="250825" y="258063"/>
                </a:lnTo>
                <a:lnTo>
                  <a:pt x="250825" y="271145"/>
                </a:lnTo>
                <a:lnTo>
                  <a:pt x="174243" y="271145"/>
                </a:lnTo>
                <a:lnTo>
                  <a:pt x="168318" y="262262"/>
                </a:lnTo>
                <a:lnTo>
                  <a:pt x="161988" y="251428"/>
                </a:lnTo>
                <a:lnTo>
                  <a:pt x="155277" y="238640"/>
                </a:lnTo>
                <a:lnTo>
                  <a:pt x="148208" y="223900"/>
                </a:lnTo>
                <a:lnTo>
                  <a:pt x="132714" y="189864"/>
                </a:lnTo>
                <a:lnTo>
                  <a:pt x="128142" y="179832"/>
                </a:lnTo>
                <a:lnTo>
                  <a:pt x="110616" y="159765"/>
                </a:lnTo>
                <a:lnTo>
                  <a:pt x="107061" y="158114"/>
                </a:lnTo>
                <a:lnTo>
                  <a:pt x="101726" y="157352"/>
                </a:lnTo>
                <a:lnTo>
                  <a:pt x="94361" y="157352"/>
                </a:lnTo>
                <a:lnTo>
                  <a:pt x="82930" y="157352"/>
                </a:lnTo>
                <a:lnTo>
                  <a:pt x="82930" y="221361"/>
                </a:lnTo>
                <a:lnTo>
                  <a:pt x="82930" y="231266"/>
                </a:lnTo>
                <a:lnTo>
                  <a:pt x="83312" y="238251"/>
                </a:lnTo>
                <a:lnTo>
                  <a:pt x="84327" y="242188"/>
                </a:lnTo>
                <a:lnTo>
                  <a:pt x="85216" y="246125"/>
                </a:lnTo>
                <a:lnTo>
                  <a:pt x="86994" y="249300"/>
                </a:lnTo>
                <a:lnTo>
                  <a:pt x="89662" y="251713"/>
                </a:lnTo>
                <a:lnTo>
                  <a:pt x="92328" y="254126"/>
                </a:lnTo>
                <a:lnTo>
                  <a:pt x="97154" y="256159"/>
                </a:lnTo>
                <a:lnTo>
                  <a:pt x="104393" y="258063"/>
                </a:lnTo>
                <a:lnTo>
                  <a:pt x="10439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794"/>
                </a:lnTo>
                <a:lnTo>
                  <a:pt x="8762" y="255270"/>
                </a:lnTo>
                <a:lnTo>
                  <a:pt x="11683" y="253746"/>
                </a:lnTo>
                <a:lnTo>
                  <a:pt x="14477" y="252222"/>
                </a:lnTo>
                <a:lnTo>
                  <a:pt x="16637" y="250189"/>
                </a:lnTo>
                <a:lnTo>
                  <a:pt x="18033" y="247396"/>
                </a:lnTo>
                <a:lnTo>
                  <a:pt x="19430" y="244728"/>
                </a:lnTo>
                <a:lnTo>
                  <a:pt x="20319" y="241300"/>
                </a:lnTo>
                <a:lnTo>
                  <a:pt x="20700" y="237109"/>
                </a:lnTo>
                <a:lnTo>
                  <a:pt x="21081" y="232918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8"/>
                </a:lnTo>
                <a:lnTo>
                  <a:pt x="11811" y="17525"/>
                </a:lnTo>
                <a:lnTo>
                  <a:pt x="9016" y="15875"/>
                </a:lnTo>
                <a:lnTo>
                  <a:pt x="5079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3649" y="858901"/>
            <a:ext cx="192405" cy="271145"/>
          </a:xfrm>
          <a:custGeom>
            <a:avLst/>
            <a:gdLst/>
            <a:ahLst/>
            <a:cxnLst/>
            <a:rect l="l" t="t" r="r" b="b"/>
            <a:pathLst>
              <a:path w="192405" h="271144">
                <a:moveTo>
                  <a:pt x="0" y="0"/>
                </a:moveTo>
                <a:lnTo>
                  <a:pt x="192150" y="0"/>
                </a:lnTo>
                <a:lnTo>
                  <a:pt x="192150" y="63119"/>
                </a:lnTo>
                <a:lnTo>
                  <a:pt x="164973" y="63119"/>
                </a:lnTo>
                <a:lnTo>
                  <a:pt x="161780" y="54451"/>
                </a:lnTo>
                <a:lnTo>
                  <a:pt x="158861" y="47307"/>
                </a:lnTo>
                <a:lnTo>
                  <a:pt x="131444" y="23240"/>
                </a:lnTo>
                <a:lnTo>
                  <a:pt x="121284" y="23240"/>
                </a:lnTo>
                <a:lnTo>
                  <a:pt x="82931" y="23240"/>
                </a:lnTo>
                <a:lnTo>
                  <a:pt x="82931" y="124333"/>
                </a:lnTo>
                <a:lnTo>
                  <a:pt x="108331" y="124333"/>
                </a:lnTo>
                <a:lnTo>
                  <a:pt x="114553" y="124333"/>
                </a:lnTo>
                <a:lnTo>
                  <a:pt x="119380" y="123444"/>
                </a:lnTo>
                <a:lnTo>
                  <a:pt x="122681" y="121412"/>
                </a:lnTo>
                <a:lnTo>
                  <a:pt x="126111" y="119507"/>
                </a:lnTo>
                <a:lnTo>
                  <a:pt x="136525" y="92710"/>
                </a:lnTo>
                <a:lnTo>
                  <a:pt x="159003" y="92710"/>
                </a:lnTo>
                <a:lnTo>
                  <a:pt x="159003" y="179324"/>
                </a:lnTo>
                <a:lnTo>
                  <a:pt x="136525" y="179324"/>
                </a:lnTo>
                <a:lnTo>
                  <a:pt x="134874" y="171069"/>
                </a:lnTo>
                <a:lnTo>
                  <a:pt x="132969" y="164591"/>
                </a:lnTo>
                <a:lnTo>
                  <a:pt x="130809" y="160020"/>
                </a:lnTo>
                <a:lnTo>
                  <a:pt x="128524" y="155448"/>
                </a:lnTo>
                <a:lnTo>
                  <a:pt x="125730" y="152273"/>
                </a:lnTo>
                <a:lnTo>
                  <a:pt x="122427" y="150368"/>
                </a:lnTo>
                <a:lnTo>
                  <a:pt x="119125" y="148462"/>
                </a:lnTo>
                <a:lnTo>
                  <a:pt x="114426" y="147574"/>
                </a:lnTo>
                <a:lnTo>
                  <a:pt x="108331" y="147574"/>
                </a:lnTo>
                <a:lnTo>
                  <a:pt x="82931" y="147574"/>
                </a:lnTo>
                <a:lnTo>
                  <a:pt x="82931" y="221361"/>
                </a:lnTo>
                <a:lnTo>
                  <a:pt x="82931" y="228346"/>
                </a:lnTo>
                <a:lnTo>
                  <a:pt x="83057" y="233679"/>
                </a:lnTo>
                <a:lnTo>
                  <a:pt x="83438" y="237236"/>
                </a:lnTo>
                <a:lnTo>
                  <a:pt x="83819" y="240919"/>
                </a:lnTo>
                <a:lnTo>
                  <a:pt x="84581" y="243839"/>
                </a:lnTo>
                <a:lnTo>
                  <a:pt x="106933" y="258063"/>
                </a:lnTo>
                <a:lnTo>
                  <a:pt x="10693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2" y="256921"/>
                </a:lnTo>
                <a:lnTo>
                  <a:pt x="8762" y="255524"/>
                </a:lnTo>
                <a:lnTo>
                  <a:pt x="11683" y="253873"/>
                </a:lnTo>
                <a:lnTo>
                  <a:pt x="14477" y="252349"/>
                </a:lnTo>
                <a:lnTo>
                  <a:pt x="16637" y="250189"/>
                </a:lnTo>
                <a:lnTo>
                  <a:pt x="18033" y="247396"/>
                </a:lnTo>
                <a:lnTo>
                  <a:pt x="19431" y="244728"/>
                </a:lnTo>
                <a:lnTo>
                  <a:pt x="20319" y="241300"/>
                </a:lnTo>
                <a:lnTo>
                  <a:pt x="20700" y="236982"/>
                </a:lnTo>
                <a:lnTo>
                  <a:pt x="21081" y="232790"/>
                </a:lnTo>
                <a:lnTo>
                  <a:pt x="21336" y="227457"/>
                </a:lnTo>
                <a:lnTo>
                  <a:pt x="21336" y="221107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8"/>
                </a:lnTo>
                <a:lnTo>
                  <a:pt x="11811" y="17525"/>
                </a:lnTo>
                <a:lnTo>
                  <a:pt x="9017" y="15875"/>
                </a:lnTo>
                <a:lnTo>
                  <a:pt x="5080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9040" y="858901"/>
            <a:ext cx="234315" cy="271145"/>
          </a:xfrm>
          <a:custGeom>
            <a:avLst/>
            <a:gdLst/>
            <a:ahLst/>
            <a:cxnLst/>
            <a:rect l="l" t="t" r="r" b="b"/>
            <a:pathLst>
              <a:path w="234314" h="271144">
                <a:moveTo>
                  <a:pt x="0" y="0"/>
                </a:moveTo>
                <a:lnTo>
                  <a:pt x="233934" y="0"/>
                </a:lnTo>
                <a:lnTo>
                  <a:pt x="233934" y="69723"/>
                </a:lnTo>
                <a:lnTo>
                  <a:pt x="206629" y="69723"/>
                </a:lnTo>
                <a:lnTo>
                  <a:pt x="204089" y="60706"/>
                </a:lnTo>
                <a:lnTo>
                  <a:pt x="202184" y="54101"/>
                </a:lnTo>
                <a:lnTo>
                  <a:pt x="200660" y="49784"/>
                </a:lnTo>
                <a:lnTo>
                  <a:pt x="199262" y="45593"/>
                </a:lnTo>
                <a:lnTo>
                  <a:pt x="197612" y="42037"/>
                </a:lnTo>
                <a:lnTo>
                  <a:pt x="195834" y="38988"/>
                </a:lnTo>
                <a:lnTo>
                  <a:pt x="194056" y="36068"/>
                </a:lnTo>
                <a:lnTo>
                  <a:pt x="192151" y="33527"/>
                </a:lnTo>
                <a:lnTo>
                  <a:pt x="190119" y="31623"/>
                </a:lnTo>
                <a:lnTo>
                  <a:pt x="188214" y="29590"/>
                </a:lnTo>
                <a:lnTo>
                  <a:pt x="186055" y="27939"/>
                </a:lnTo>
                <a:lnTo>
                  <a:pt x="183769" y="26797"/>
                </a:lnTo>
                <a:lnTo>
                  <a:pt x="181610" y="25653"/>
                </a:lnTo>
                <a:lnTo>
                  <a:pt x="178689" y="24764"/>
                </a:lnTo>
                <a:lnTo>
                  <a:pt x="175387" y="24129"/>
                </a:lnTo>
                <a:lnTo>
                  <a:pt x="171958" y="23495"/>
                </a:lnTo>
                <a:lnTo>
                  <a:pt x="167640" y="23240"/>
                </a:lnTo>
                <a:lnTo>
                  <a:pt x="162179" y="23240"/>
                </a:lnTo>
                <a:lnTo>
                  <a:pt x="147828" y="23240"/>
                </a:lnTo>
                <a:lnTo>
                  <a:pt x="147828" y="221361"/>
                </a:lnTo>
                <a:lnTo>
                  <a:pt x="147828" y="228346"/>
                </a:lnTo>
                <a:lnTo>
                  <a:pt x="148082" y="233679"/>
                </a:lnTo>
                <a:lnTo>
                  <a:pt x="148462" y="237236"/>
                </a:lnTo>
                <a:lnTo>
                  <a:pt x="148844" y="240919"/>
                </a:lnTo>
                <a:lnTo>
                  <a:pt x="149606" y="243839"/>
                </a:lnTo>
                <a:lnTo>
                  <a:pt x="150622" y="246125"/>
                </a:lnTo>
                <a:lnTo>
                  <a:pt x="151637" y="248412"/>
                </a:lnTo>
                <a:lnTo>
                  <a:pt x="153035" y="250189"/>
                </a:lnTo>
                <a:lnTo>
                  <a:pt x="154559" y="251587"/>
                </a:lnTo>
                <a:lnTo>
                  <a:pt x="156083" y="252984"/>
                </a:lnTo>
                <a:lnTo>
                  <a:pt x="158115" y="254253"/>
                </a:lnTo>
                <a:lnTo>
                  <a:pt x="160909" y="255397"/>
                </a:lnTo>
                <a:lnTo>
                  <a:pt x="163576" y="256539"/>
                </a:lnTo>
                <a:lnTo>
                  <a:pt x="167259" y="257428"/>
                </a:lnTo>
                <a:lnTo>
                  <a:pt x="171958" y="258063"/>
                </a:lnTo>
                <a:lnTo>
                  <a:pt x="171958" y="271145"/>
                </a:lnTo>
                <a:lnTo>
                  <a:pt x="62230" y="271145"/>
                </a:lnTo>
                <a:lnTo>
                  <a:pt x="62230" y="258063"/>
                </a:lnTo>
                <a:lnTo>
                  <a:pt x="67818" y="257175"/>
                </a:lnTo>
                <a:lnTo>
                  <a:pt x="72136" y="255904"/>
                </a:lnTo>
                <a:lnTo>
                  <a:pt x="75437" y="254381"/>
                </a:lnTo>
                <a:lnTo>
                  <a:pt x="78740" y="252857"/>
                </a:lnTo>
                <a:lnTo>
                  <a:pt x="81153" y="250698"/>
                </a:lnTo>
                <a:lnTo>
                  <a:pt x="82677" y="247903"/>
                </a:lnTo>
                <a:lnTo>
                  <a:pt x="84328" y="245110"/>
                </a:lnTo>
                <a:lnTo>
                  <a:pt x="85217" y="241553"/>
                </a:lnTo>
                <a:lnTo>
                  <a:pt x="85725" y="237236"/>
                </a:lnTo>
                <a:lnTo>
                  <a:pt x="86106" y="233045"/>
                </a:lnTo>
                <a:lnTo>
                  <a:pt x="86233" y="227711"/>
                </a:lnTo>
                <a:lnTo>
                  <a:pt x="86233" y="221361"/>
                </a:lnTo>
                <a:lnTo>
                  <a:pt x="86233" y="23240"/>
                </a:lnTo>
                <a:lnTo>
                  <a:pt x="70231" y="23240"/>
                </a:lnTo>
                <a:lnTo>
                  <a:pt x="62230" y="23240"/>
                </a:lnTo>
                <a:lnTo>
                  <a:pt x="56134" y="24129"/>
                </a:lnTo>
                <a:lnTo>
                  <a:pt x="51943" y="26035"/>
                </a:lnTo>
                <a:lnTo>
                  <a:pt x="47625" y="27812"/>
                </a:lnTo>
                <a:lnTo>
                  <a:pt x="43942" y="30734"/>
                </a:lnTo>
                <a:lnTo>
                  <a:pt x="40893" y="34798"/>
                </a:lnTo>
                <a:lnTo>
                  <a:pt x="37718" y="38735"/>
                </a:lnTo>
                <a:lnTo>
                  <a:pt x="35052" y="44069"/>
                </a:lnTo>
                <a:lnTo>
                  <a:pt x="32766" y="50673"/>
                </a:lnTo>
                <a:lnTo>
                  <a:pt x="30607" y="57403"/>
                </a:lnTo>
                <a:lnTo>
                  <a:pt x="28702" y="63753"/>
                </a:lnTo>
                <a:lnTo>
                  <a:pt x="27305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6778" y="858901"/>
            <a:ext cx="306705" cy="271145"/>
          </a:xfrm>
          <a:custGeom>
            <a:avLst/>
            <a:gdLst/>
            <a:ahLst/>
            <a:cxnLst/>
            <a:rect l="l" t="t" r="r" b="b"/>
            <a:pathLst>
              <a:path w="306705" h="271144">
                <a:moveTo>
                  <a:pt x="0" y="0"/>
                </a:moveTo>
                <a:lnTo>
                  <a:pt x="98806" y="0"/>
                </a:lnTo>
                <a:lnTo>
                  <a:pt x="153797" y="163068"/>
                </a:lnTo>
                <a:lnTo>
                  <a:pt x="213487" y="0"/>
                </a:lnTo>
                <a:lnTo>
                  <a:pt x="306578" y="0"/>
                </a:lnTo>
                <a:lnTo>
                  <a:pt x="306578" y="13081"/>
                </a:lnTo>
                <a:lnTo>
                  <a:pt x="299593" y="15112"/>
                </a:lnTo>
                <a:lnTo>
                  <a:pt x="294894" y="17272"/>
                </a:lnTo>
                <a:lnTo>
                  <a:pt x="285623" y="39750"/>
                </a:lnTo>
                <a:lnTo>
                  <a:pt x="285623" y="49657"/>
                </a:lnTo>
                <a:lnTo>
                  <a:pt x="285623" y="221487"/>
                </a:lnTo>
                <a:lnTo>
                  <a:pt x="285623" y="229615"/>
                </a:lnTo>
                <a:lnTo>
                  <a:pt x="286004" y="235965"/>
                </a:lnTo>
                <a:lnTo>
                  <a:pt x="286766" y="240664"/>
                </a:lnTo>
                <a:lnTo>
                  <a:pt x="287528" y="245363"/>
                </a:lnTo>
                <a:lnTo>
                  <a:pt x="306578" y="258063"/>
                </a:lnTo>
                <a:lnTo>
                  <a:pt x="306578" y="271145"/>
                </a:lnTo>
                <a:lnTo>
                  <a:pt x="204724" y="271145"/>
                </a:lnTo>
                <a:lnTo>
                  <a:pt x="204724" y="258063"/>
                </a:lnTo>
                <a:lnTo>
                  <a:pt x="210566" y="256412"/>
                </a:lnTo>
                <a:lnTo>
                  <a:pt x="214630" y="255143"/>
                </a:lnTo>
                <a:lnTo>
                  <a:pt x="216789" y="253873"/>
                </a:lnTo>
                <a:lnTo>
                  <a:pt x="219075" y="252729"/>
                </a:lnTo>
                <a:lnTo>
                  <a:pt x="220853" y="251078"/>
                </a:lnTo>
                <a:lnTo>
                  <a:pt x="222123" y="249174"/>
                </a:lnTo>
                <a:lnTo>
                  <a:pt x="223393" y="247269"/>
                </a:lnTo>
                <a:lnTo>
                  <a:pt x="224282" y="244348"/>
                </a:lnTo>
                <a:lnTo>
                  <a:pt x="224917" y="240537"/>
                </a:lnTo>
                <a:lnTo>
                  <a:pt x="225425" y="236600"/>
                </a:lnTo>
                <a:lnTo>
                  <a:pt x="225806" y="230124"/>
                </a:lnTo>
                <a:lnTo>
                  <a:pt x="225806" y="221107"/>
                </a:lnTo>
                <a:lnTo>
                  <a:pt x="225806" y="123698"/>
                </a:lnTo>
                <a:lnTo>
                  <a:pt x="226673" y="75705"/>
                </a:lnTo>
                <a:lnTo>
                  <a:pt x="227584" y="54863"/>
                </a:lnTo>
                <a:lnTo>
                  <a:pt x="223393" y="54863"/>
                </a:lnTo>
                <a:lnTo>
                  <a:pt x="208280" y="97662"/>
                </a:lnTo>
                <a:lnTo>
                  <a:pt x="155067" y="241173"/>
                </a:lnTo>
                <a:lnTo>
                  <a:pt x="120015" y="241173"/>
                </a:lnTo>
                <a:lnTo>
                  <a:pt x="64008" y="80010"/>
                </a:lnTo>
                <a:lnTo>
                  <a:pt x="61602" y="73173"/>
                </a:lnTo>
                <a:lnTo>
                  <a:pt x="59340" y="66373"/>
                </a:lnTo>
                <a:lnTo>
                  <a:pt x="57221" y="59596"/>
                </a:lnTo>
                <a:lnTo>
                  <a:pt x="55245" y="52832"/>
                </a:lnTo>
                <a:lnTo>
                  <a:pt x="51689" y="52832"/>
                </a:lnTo>
                <a:lnTo>
                  <a:pt x="52595" y="69955"/>
                </a:lnTo>
                <a:lnTo>
                  <a:pt x="53228" y="88566"/>
                </a:lnTo>
                <a:lnTo>
                  <a:pt x="53599" y="108678"/>
                </a:lnTo>
                <a:lnTo>
                  <a:pt x="53721" y="130301"/>
                </a:lnTo>
                <a:lnTo>
                  <a:pt x="53721" y="221741"/>
                </a:lnTo>
                <a:lnTo>
                  <a:pt x="53721" y="231521"/>
                </a:lnTo>
                <a:lnTo>
                  <a:pt x="60706" y="251713"/>
                </a:lnTo>
                <a:lnTo>
                  <a:pt x="63500" y="254253"/>
                </a:lnTo>
                <a:lnTo>
                  <a:pt x="68326" y="256286"/>
                </a:lnTo>
                <a:lnTo>
                  <a:pt x="75184" y="258063"/>
                </a:lnTo>
                <a:lnTo>
                  <a:pt x="75184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3" y="256794"/>
                </a:lnTo>
                <a:lnTo>
                  <a:pt x="8890" y="255270"/>
                </a:lnTo>
                <a:lnTo>
                  <a:pt x="21336" y="227837"/>
                </a:lnTo>
                <a:lnTo>
                  <a:pt x="21336" y="221487"/>
                </a:lnTo>
                <a:lnTo>
                  <a:pt x="21336" y="49657"/>
                </a:lnTo>
                <a:lnTo>
                  <a:pt x="21336" y="39624"/>
                </a:lnTo>
                <a:lnTo>
                  <a:pt x="20955" y="32638"/>
                </a:lnTo>
                <a:lnTo>
                  <a:pt x="20066" y="28956"/>
                </a:lnTo>
                <a:lnTo>
                  <a:pt x="19177" y="25273"/>
                </a:lnTo>
                <a:lnTo>
                  <a:pt x="17526" y="22225"/>
                </a:lnTo>
                <a:lnTo>
                  <a:pt x="14986" y="19812"/>
                </a:lnTo>
                <a:lnTo>
                  <a:pt x="12446" y="17399"/>
                </a:lnTo>
                <a:lnTo>
                  <a:pt x="7493" y="15239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7665" y="858901"/>
            <a:ext cx="250825" cy="271145"/>
          </a:xfrm>
          <a:custGeom>
            <a:avLst/>
            <a:gdLst/>
            <a:ahLst/>
            <a:cxnLst/>
            <a:rect l="l" t="t" r="r" b="b"/>
            <a:pathLst>
              <a:path w="250825" h="271144">
                <a:moveTo>
                  <a:pt x="0" y="0"/>
                </a:moveTo>
                <a:lnTo>
                  <a:pt x="115823" y="0"/>
                </a:lnTo>
                <a:lnTo>
                  <a:pt x="127109" y="194"/>
                </a:lnTo>
                <a:lnTo>
                  <a:pt x="171053" y="7413"/>
                </a:lnTo>
                <a:lnTo>
                  <a:pt x="206628" y="32893"/>
                </a:lnTo>
                <a:lnTo>
                  <a:pt x="216788" y="73025"/>
                </a:lnTo>
                <a:lnTo>
                  <a:pt x="216360" y="82458"/>
                </a:lnTo>
                <a:lnTo>
                  <a:pt x="201914" y="119189"/>
                </a:lnTo>
                <a:lnTo>
                  <a:pt x="169638" y="142847"/>
                </a:lnTo>
                <a:lnTo>
                  <a:pt x="160400" y="146938"/>
                </a:lnTo>
                <a:lnTo>
                  <a:pt x="160400" y="148971"/>
                </a:lnTo>
                <a:lnTo>
                  <a:pt x="193881" y="178022"/>
                </a:lnTo>
                <a:lnTo>
                  <a:pt x="214629" y="219963"/>
                </a:lnTo>
                <a:lnTo>
                  <a:pt x="218799" y="228441"/>
                </a:lnTo>
                <a:lnTo>
                  <a:pt x="250824" y="258063"/>
                </a:lnTo>
                <a:lnTo>
                  <a:pt x="250824" y="271145"/>
                </a:lnTo>
                <a:lnTo>
                  <a:pt x="174244" y="271145"/>
                </a:lnTo>
                <a:lnTo>
                  <a:pt x="168318" y="262262"/>
                </a:lnTo>
                <a:lnTo>
                  <a:pt x="161988" y="251428"/>
                </a:lnTo>
                <a:lnTo>
                  <a:pt x="155277" y="238640"/>
                </a:lnTo>
                <a:lnTo>
                  <a:pt x="148209" y="223900"/>
                </a:lnTo>
                <a:lnTo>
                  <a:pt x="132715" y="189864"/>
                </a:lnTo>
                <a:lnTo>
                  <a:pt x="128143" y="179832"/>
                </a:lnTo>
                <a:lnTo>
                  <a:pt x="110616" y="159765"/>
                </a:lnTo>
                <a:lnTo>
                  <a:pt x="107060" y="158114"/>
                </a:lnTo>
                <a:lnTo>
                  <a:pt x="101726" y="157352"/>
                </a:lnTo>
                <a:lnTo>
                  <a:pt x="94360" y="157352"/>
                </a:lnTo>
                <a:lnTo>
                  <a:pt x="82931" y="157352"/>
                </a:lnTo>
                <a:lnTo>
                  <a:pt x="82931" y="221361"/>
                </a:lnTo>
                <a:lnTo>
                  <a:pt x="82931" y="231266"/>
                </a:lnTo>
                <a:lnTo>
                  <a:pt x="83312" y="238251"/>
                </a:lnTo>
                <a:lnTo>
                  <a:pt x="84328" y="242188"/>
                </a:lnTo>
                <a:lnTo>
                  <a:pt x="85216" y="246125"/>
                </a:lnTo>
                <a:lnTo>
                  <a:pt x="86994" y="249300"/>
                </a:lnTo>
                <a:lnTo>
                  <a:pt x="89662" y="251713"/>
                </a:lnTo>
                <a:lnTo>
                  <a:pt x="92328" y="254126"/>
                </a:lnTo>
                <a:lnTo>
                  <a:pt x="97154" y="256159"/>
                </a:lnTo>
                <a:lnTo>
                  <a:pt x="104393" y="258063"/>
                </a:lnTo>
                <a:lnTo>
                  <a:pt x="104393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53" y="256794"/>
                </a:lnTo>
                <a:lnTo>
                  <a:pt x="8762" y="255270"/>
                </a:lnTo>
                <a:lnTo>
                  <a:pt x="11684" y="253746"/>
                </a:lnTo>
                <a:lnTo>
                  <a:pt x="14478" y="252222"/>
                </a:lnTo>
                <a:lnTo>
                  <a:pt x="16637" y="250189"/>
                </a:lnTo>
                <a:lnTo>
                  <a:pt x="18034" y="247396"/>
                </a:lnTo>
                <a:lnTo>
                  <a:pt x="19431" y="244728"/>
                </a:lnTo>
                <a:lnTo>
                  <a:pt x="20319" y="241300"/>
                </a:lnTo>
                <a:lnTo>
                  <a:pt x="20700" y="237109"/>
                </a:lnTo>
                <a:lnTo>
                  <a:pt x="21081" y="232918"/>
                </a:lnTo>
                <a:lnTo>
                  <a:pt x="21335" y="227711"/>
                </a:lnTo>
                <a:lnTo>
                  <a:pt x="21335" y="221361"/>
                </a:lnTo>
                <a:lnTo>
                  <a:pt x="21335" y="50037"/>
                </a:lnTo>
                <a:lnTo>
                  <a:pt x="21335" y="43814"/>
                </a:lnTo>
                <a:lnTo>
                  <a:pt x="21081" y="38608"/>
                </a:lnTo>
                <a:lnTo>
                  <a:pt x="11810" y="17525"/>
                </a:lnTo>
                <a:lnTo>
                  <a:pt x="9016" y="15875"/>
                </a:lnTo>
                <a:lnTo>
                  <a:pt x="5079" y="14350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7819" y="858901"/>
            <a:ext cx="192405" cy="271145"/>
          </a:xfrm>
          <a:custGeom>
            <a:avLst/>
            <a:gdLst/>
            <a:ahLst/>
            <a:cxnLst/>
            <a:rect l="l" t="t" r="r" b="b"/>
            <a:pathLst>
              <a:path w="192405" h="271144">
                <a:moveTo>
                  <a:pt x="0" y="0"/>
                </a:moveTo>
                <a:lnTo>
                  <a:pt x="192125" y="0"/>
                </a:lnTo>
                <a:lnTo>
                  <a:pt x="192125" y="63119"/>
                </a:lnTo>
                <a:lnTo>
                  <a:pt x="164909" y="63119"/>
                </a:lnTo>
                <a:lnTo>
                  <a:pt x="161756" y="54451"/>
                </a:lnTo>
                <a:lnTo>
                  <a:pt x="158851" y="47307"/>
                </a:lnTo>
                <a:lnTo>
                  <a:pt x="131394" y="23240"/>
                </a:lnTo>
                <a:lnTo>
                  <a:pt x="121196" y="23240"/>
                </a:lnTo>
                <a:lnTo>
                  <a:pt x="82854" y="23240"/>
                </a:lnTo>
                <a:lnTo>
                  <a:pt x="82854" y="124333"/>
                </a:lnTo>
                <a:lnTo>
                  <a:pt x="108280" y="124333"/>
                </a:lnTo>
                <a:lnTo>
                  <a:pt x="114503" y="124333"/>
                </a:lnTo>
                <a:lnTo>
                  <a:pt x="119303" y="123444"/>
                </a:lnTo>
                <a:lnTo>
                  <a:pt x="122681" y="121412"/>
                </a:lnTo>
                <a:lnTo>
                  <a:pt x="126060" y="119507"/>
                </a:lnTo>
                <a:lnTo>
                  <a:pt x="136499" y="92710"/>
                </a:lnTo>
                <a:lnTo>
                  <a:pt x="158953" y="92710"/>
                </a:lnTo>
                <a:lnTo>
                  <a:pt x="158953" y="179324"/>
                </a:lnTo>
                <a:lnTo>
                  <a:pt x="136499" y="179324"/>
                </a:lnTo>
                <a:lnTo>
                  <a:pt x="134912" y="171069"/>
                </a:lnTo>
                <a:lnTo>
                  <a:pt x="132981" y="164591"/>
                </a:lnTo>
                <a:lnTo>
                  <a:pt x="130733" y="160020"/>
                </a:lnTo>
                <a:lnTo>
                  <a:pt x="128485" y="155448"/>
                </a:lnTo>
                <a:lnTo>
                  <a:pt x="125704" y="152273"/>
                </a:lnTo>
                <a:lnTo>
                  <a:pt x="122389" y="150368"/>
                </a:lnTo>
                <a:lnTo>
                  <a:pt x="119075" y="148462"/>
                </a:lnTo>
                <a:lnTo>
                  <a:pt x="114376" y="147574"/>
                </a:lnTo>
                <a:lnTo>
                  <a:pt x="108280" y="147574"/>
                </a:lnTo>
                <a:lnTo>
                  <a:pt x="82854" y="147574"/>
                </a:lnTo>
                <a:lnTo>
                  <a:pt x="82854" y="221361"/>
                </a:lnTo>
                <a:lnTo>
                  <a:pt x="82854" y="228346"/>
                </a:lnTo>
                <a:lnTo>
                  <a:pt x="83045" y="233679"/>
                </a:lnTo>
                <a:lnTo>
                  <a:pt x="83451" y="237236"/>
                </a:lnTo>
                <a:lnTo>
                  <a:pt x="83845" y="240919"/>
                </a:lnTo>
                <a:lnTo>
                  <a:pt x="84569" y="243839"/>
                </a:lnTo>
                <a:lnTo>
                  <a:pt x="85636" y="246125"/>
                </a:lnTo>
                <a:lnTo>
                  <a:pt x="86690" y="248412"/>
                </a:lnTo>
                <a:lnTo>
                  <a:pt x="87985" y="250189"/>
                </a:lnTo>
                <a:lnTo>
                  <a:pt x="89509" y="251587"/>
                </a:lnTo>
                <a:lnTo>
                  <a:pt x="91033" y="252984"/>
                </a:lnTo>
                <a:lnTo>
                  <a:pt x="106895" y="258063"/>
                </a:lnTo>
                <a:lnTo>
                  <a:pt x="106895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902" y="256921"/>
                </a:lnTo>
                <a:lnTo>
                  <a:pt x="8775" y="255524"/>
                </a:lnTo>
                <a:lnTo>
                  <a:pt x="11620" y="253873"/>
                </a:lnTo>
                <a:lnTo>
                  <a:pt x="14465" y="252349"/>
                </a:lnTo>
                <a:lnTo>
                  <a:pt x="16586" y="250189"/>
                </a:lnTo>
                <a:lnTo>
                  <a:pt x="17983" y="247396"/>
                </a:lnTo>
                <a:lnTo>
                  <a:pt x="19367" y="244728"/>
                </a:lnTo>
                <a:lnTo>
                  <a:pt x="20269" y="241300"/>
                </a:lnTo>
                <a:lnTo>
                  <a:pt x="20662" y="236982"/>
                </a:lnTo>
                <a:lnTo>
                  <a:pt x="21056" y="232790"/>
                </a:lnTo>
                <a:lnTo>
                  <a:pt x="21259" y="227457"/>
                </a:lnTo>
                <a:lnTo>
                  <a:pt x="21259" y="221107"/>
                </a:lnTo>
                <a:lnTo>
                  <a:pt x="21259" y="50037"/>
                </a:lnTo>
                <a:lnTo>
                  <a:pt x="21259" y="43814"/>
                </a:lnTo>
                <a:lnTo>
                  <a:pt x="21094" y="38608"/>
                </a:lnTo>
                <a:lnTo>
                  <a:pt x="20764" y="34289"/>
                </a:lnTo>
                <a:lnTo>
                  <a:pt x="20434" y="30099"/>
                </a:lnTo>
                <a:lnTo>
                  <a:pt x="19570" y="26670"/>
                </a:lnTo>
                <a:lnTo>
                  <a:pt x="18173" y="24002"/>
                </a:lnTo>
                <a:lnTo>
                  <a:pt x="16789" y="21336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8331" y="857503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90" h="273050">
                <a:moveTo>
                  <a:pt x="115697" y="0"/>
                </a:moveTo>
                <a:lnTo>
                  <a:pt x="168783" y="0"/>
                </a:lnTo>
                <a:lnTo>
                  <a:pt x="234315" y="222504"/>
                </a:lnTo>
                <a:lnTo>
                  <a:pt x="237236" y="232410"/>
                </a:lnTo>
                <a:lnTo>
                  <a:pt x="239649" y="239522"/>
                </a:lnTo>
                <a:lnTo>
                  <a:pt x="241681" y="243712"/>
                </a:lnTo>
                <a:lnTo>
                  <a:pt x="243586" y="247776"/>
                </a:lnTo>
                <a:lnTo>
                  <a:pt x="246252" y="251206"/>
                </a:lnTo>
                <a:lnTo>
                  <a:pt x="249427" y="253746"/>
                </a:lnTo>
                <a:lnTo>
                  <a:pt x="252602" y="256412"/>
                </a:lnTo>
                <a:lnTo>
                  <a:pt x="257048" y="258318"/>
                </a:lnTo>
                <a:lnTo>
                  <a:pt x="262763" y="259461"/>
                </a:lnTo>
                <a:lnTo>
                  <a:pt x="262763" y="272542"/>
                </a:lnTo>
                <a:lnTo>
                  <a:pt x="153035" y="272542"/>
                </a:lnTo>
                <a:lnTo>
                  <a:pt x="153035" y="259461"/>
                </a:lnTo>
                <a:lnTo>
                  <a:pt x="159893" y="258699"/>
                </a:lnTo>
                <a:lnTo>
                  <a:pt x="164973" y="256794"/>
                </a:lnTo>
                <a:lnTo>
                  <a:pt x="168401" y="253746"/>
                </a:lnTo>
                <a:lnTo>
                  <a:pt x="171703" y="250698"/>
                </a:lnTo>
                <a:lnTo>
                  <a:pt x="173354" y="246380"/>
                </a:lnTo>
                <a:lnTo>
                  <a:pt x="173354" y="240792"/>
                </a:lnTo>
                <a:lnTo>
                  <a:pt x="173354" y="236728"/>
                </a:lnTo>
                <a:lnTo>
                  <a:pt x="162051" y="188468"/>
                </a:lnTo>
                <a:lnTo>
                  <a:pt x="77089" y="188468"/>
                </a:lnTo>
                <a:lnTo>
                  <a:pt x="70612" y="207391"/>
                </a:lnTo>
                <a:lnTo>
                  <a:pt x="68707" y="212725"/>
                </a:lnTo>
                <a:lnTo>
                  <a:pt x="67183" y="217805"/>
                </a:lnTo>
                <a:lnTo>
                  <a:pt x="66040" y="222758"/>
                </a:lnTo>
                <a:lnTo>
                  <a:pt x="64770" y="227711"/>
                </a:lnTo>
                <a:lnTo>
                  <a:pt x="64262" y="233045"/>
                </a:lnTo>
                <a:lnTo>
                  <a:pt x="64262" y="238633"/>
                </a:lnTo>
                <a:lnTo>
                  <a:pt x="65547" y="247227"/>
                </a:lnTo>
                <a:lnTo>
                  <a:pt x="69405" y="253571"/>
                </a:lnTo>
                <a:lnTo>
                  <a:pt x="75834" y="257653"/>
                </a:lnTo>
                <a:lnTo>
                  <a:pt x="84836" y="259461"/>
                </a:lnTo>
                <a:lnTo>
                  <a:pt x="84836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2" y="258953"/>
                </a:lnTo>
                <a:lnTo>
                  <a:pt x="9271" y="257175"/>
                </a:lnTo>
                <a:lnTo>
                  <a:pt x="12953" y="254254"/>
                </a:lnTo>
                <a:lnTo>
                  <a:pt x="16637" y="251333"/>
                </a:lnTo>
                <a:lnTo>
                  <a:pt x="20066" y="247396"/>
                </a:lnTo>
                <a:lnTo>
                  <a:pt x="23114" y="242316"/>
                </a:lnTo>
                <a:lnTo>
                  <a:pt x="26162" y="237362"/>
                </a:lnTo>
                <a:lnTo>
                  <a:pt x="29337" y="230124"/>
                </a:lnTo>
                <a:lnTo>
                  <a:pt x="32893" y="220725"/>
                </a:lnTo>
                <a:lnTo>
                  <a:pt x="11569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6355" y="857503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697" y="0"/>
                </a:moveTo>
                <a:lnTo>
                  <a:pt x="168783" y="0"/>
                </a:lnTo>
                <a:lnTo>
                  <a:pt x="234315" y="222504"/>
                </a:lnTo>
                <a:lnTo>
                  <a:pt x="237236" y="232410"/>
                </a:lnTo>
                <a:lnTo>
                  <a:pt x="249428" y="253746"/>
                </a:lnTo>
                <a:lnTo>
                  <a:pt x="252603" y="256412"/>
                </a:lnTo>
                <a:lnTo>
                  <a:pt x="257048" y="258318"/>
                </a:lnTo>
                <a:lnTo>
                  <a:pt x="262763" y="259461"/>
                </a:lnTo>
                <a:lnTo>
                  <a:pt x="262763" y="272542"/>
                </a:lnTo>
                <a:lnTo>
                  <a:pt x="153035" y="272542"/>
                </a:lnTo>
                <a:lnTo>
                  <a:pt x="153035" y="259461"/>
                </a:lnTo>
                <a:lnTo>
                  <a:pt x="159893" y="258699"/>
                </a:lnTo>
                <a:lnTo>
                  <a:pt x="164973" y="256794"/>
                </a:lnTo>
                <a:lnTo>
                  <a:pt x="168402" y="253746"/>
                </a:lnTo>
                <a:lnTo>
                  <a:pt x="171704" y="250698"/>
                </a:lnTo>
                <a:lnTo>
                  <a:pt x="173355" y="246380"/>
                </a:lnTo>
                <a:lnTo>
                  <a:pt x="173355" y="240792"/>
                </a:lnTo>
                <a:lnTo>
                  <a:pt x="173355" y="236728"/>
                </a:lnTo>
                <a:lnTo>
                  <a:pt x="162052" y="188468"/>
                </a:lnTo>
                <a:lnTo>
                  <a:pt x="77089" y="188468"/>
                </a:lnTo>
                <a:lnTo>
                  <a:pt x="70612" y="207391"/>
                </a:lnTo>
                <a:lnTo>
                  <a:pt x="68707" y="212725"/>
                </a:lnTo>
                <a:lnTo>
                  <a:pt x="67183" y="217805"/>
                </a:lnTo>
                <a:lnTo>
                  <a:pt x="66040" y="222758"/>
                </a:lnTo>
                <a:lnTo>
                  <a:pt x="64770" y="227711"/>
                </a:lnTo>
                <a:lnTo>
                  <a:pt x="64262" y="233045"/>
                </a:lnTo>
                <a:lnTo>
                  <a:pt x="64262" y="238633"/>
                </a:lnTo>
                <a:lnTo>
                  <a:pt x="65549" y="247227"/>
                </a:lnTo>
                <a:lnTo>
                  <a:pt x="69421" y="253571"/>
                </a:lnTo>
                <a:lnTo>
                  <a:pt x="75888" y="257653"/>
                </a:lnTo>
                <a:lnTo>
                  <a:pt x="84963" y="259461"/>
                </a:lnTo>
                <a:lnTo>
                  <a:pt x="84963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3" y="258953"/>
                </a:lnTo>
                <a:lnTo>
                  <a:pt x="9271" y="257175"/>
                </a:lnTo>
                <a:lnTo>
                  <a:pt x="12954" y="254254"/>
                </a:lnTo>
                <a:lnTo>
                  <a:pt x="16637" y="251333"/>
                </a:lnTo>
                <a:lnTo>
                  <a:pt x="20066" y="247396"/>
                </a:lnTo>
                <a:lnTo>
                  <a:pt x="23114" y="242316"/>
                </a:lnTo>
                <a:lnTo>
                  <a:pt x="26162" y="237362"/>
                </a:lnTo>
                <a:lnTo>
                  <a:pt x="29337" y="230124"/>
                </a:lnTo>
                <a:lnTo>
                  <a:pt x="32893" y="220725"/>
                </a:lnTo>
                <a:lnTo>
                  <a:pt x="11569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1135" y="857503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696" y="0"/>
                </a:moveTo>
                <a:lnTo>
                  <a:pt x="168782" y="0"/>
                </a:lnTo>
                <a:lnTo>
                  <a:pt x="234314" y="222504"/>
                </a:lnTo>
                <a:lnTo>
                  <a:pt x="237236" y="232410"/>
                </a:lnTo>
                <a:lnTo>
                  <a:pt x="249427" y="253746"/>
                </a:lnTo>
                <a:lnTo>
                  <a:pt x="252602" y="256412"/>
                </a:lnTo>
                <a:lnTo>
                  <a:pt x="257047" y="258318"/>
                </a:lnTo>
                <a:lnTo>
                  <a:pt x="262763" y="259461"/>
                </a:lnTo>
                <a:lnTo>
                  <a:pt x="262763" y="272542"/>
                </a:lnTo>
                <a:lnTo>
                  <a:pt x="153034" y="272542"/>
                </a:lnTo>
                <a:lnTo>
                  <a:pt x="153034" y="259461"/>
                </a:lnTo>
                <a:lnTo>
                  <a:pt x="159893" y="258699"/>
                </a:lnTo>
                <a:lnTo>
                  <a:pt x="165100" y="256794"/>
                </a:lnTo>
                <a:lnTo>
                  <a:pt x="168401" y="253746"/>
                </a:lnTo>
                <a:lnTo>
                  <a:pt x="171703" y="250698"/>
                </a:lnTo>
                <a:lnTo>
                  <a:pt x="173355" y="246380"/>
                </a:lnTo>
                <a:lnTo>
                  <a:pt x="173355" y="240792"/>
                </a:lnTo>
                <a:lnTo>
                  <a:pt x="173355" y="236728"/>
                </a:lnTo>
                <a:lnTo>
                  <a:pt x="172846" y="232156"/>
                </a:lnTo>
                <a:lnTo>
                  <a:pt x="162051" y="188468"/>
                </a:lnTo>
                <a:lnTo>
                  <a:pt x="77088" y="188468"/>
                </a:lnTo>
                <a:lnTo>
                  <a:pt x="70612" y="207391"/>
                </a:lnTo>
                <a:lnTo>
                  <a:pt x="68706" y="212725"/>
                </a:lnTo>
                <a:lnTo>
                  <a:pt x="67182" y="217805"/>
                </a:lnTo>
                <a:lnTo>
                  <a:pt x="66039" y="222758"/>
                </a:lnTo>
                <a:lnTo>
                  <a:pt x="64769" y="227711"/>
                </a:lnTo>
                <a:lnTo>
                  <a:pt x="64262" y="233045"/>
                </a:lnTo>
                <a:lnTo>
                  <a:pt x="64262" y="238633"/>
                </a:lnTo>
                <a:lnTo>
                  <a:pt x="65549" y="247227"/>
                </a:lnTo>
                <a:lnTo>
                  <a:pt x="69421" y="253571"/>
                </a:lnTo>
                <a:lnTo>
                  <a:pt x="75888" y="257653"/>
                </a:lnTo>
                <a:lnTo>
                  <a:pt x="84962" y="259461"/>
                </a:lnTo>
                <a:lnTo>
                  <a:pt x="84962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2" y="258953"/>
                </a:lnTo>
                <a:lnTo>
                  <a:pt x="9270" y="257175"/>
                </a:lnTo>
                <a:lnTo>
                  <a:pt x="12953" y="254254"/>
                </a:lnTo>
                <a:lnTo>
                  <a:pt x="16637" y="251333"/>
                </a:lnTo>
                <a:lnTo>
                  <a:pt x="20065" y="247396"/>
                </a:lnTo>
                <a:lnTo>
                  <a:pt x="23113" y="242316"/>
                </a:lnTo>
                <a:lnTo>
                  <a:pt x="26162" y="237362"/>
                </a:lnTo>
                <a:lnTo>
                  <a:pt x="29463" y="230124"/>
                </a:lnTo>
                <a:lnTo>
                  <a:pt x="32893" y="220725"/>
                </a:lnTo>
                <a:lnTo>
                  <a:pt x="11569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5283" y="855726"/>
            <a:ext cx="196215" cy="277495"/>
          </a:xfrm>
          <a:custGeom>
            <a:avLst/>
            <a:gdLst/>
            <a:ahLst/>
            <a:cxnLst/>
            <a:rect l="l" t="t" r="r" b="b"/>
            <a:pathLst>
              <a:path w="196214" h="277494">
                <a:moveTo>
                  <a:pt x="125602" y="0"/>
                </a:moveTo>
                <a:lnTo>
                  <a:pt x="170189" y="3395"/>
                </a:lnTo>
                <a:lnTo>
                  <a:pt x="195960" y="9271"/>
                </a:lnTo>
                <a:lnTo>
                  <a:pt x="195960" y="66928"/>
                </a:lnTo>
                <a:lnTo>
                  <a:pt x="168909" y="66928"/>
                </a:lnTo>
                <a:lnTo>
                  <a:pt x="166173" y="56427"/>
                </a:lnTo>
                <a:lnTo>
                  <a:pt x="162734" y="47402"/>
                </a:lnTo>
                <a:lnTo>
                  <a:pt x="126745" y="23240"/>
                </a:lnTo>
                <a:lnTo>
                  <a:pt x="112002" y="25122"/>
                </a:lnTo>
                <a:lnTo>
                  <a:pt x="79247" y="53339"/>
                </a:lnTo>
                <a:lnTo>
                  <a:pt x="67246" y="90693"/>
                </a:lnTo>
                <a:lnTo>
                  <a:pt x="63245" y="142621"/>
                </a:lnTo>
                <a:lnTo>
                  <a:pt x="64152" y="168479"/>
                </a:lnTo>
                <a:lnTo>
                  <a:pt x="71443" y="210147"/>
                </a:lnTo>
                <a:lnTo>
                  <a:pt x="96059" y="247189"/>
                </a:lnTo>
                <a:lnTo>
                  <a:pt x="121030" y="254253"/>
                </a:lnTo>
                <a:lnTo>
                  <a:pt x="130682" y="254253"/>
                </a:lnTo>
                <a:lnTo>
                  <a:pt x="161905" y="229465"/>
                </a:lnTo>
                <a:lnTo>
                  <a:pt x="168655" y="207390"/>
                </a:lnTo>
                <a:lnTo>
                  <a:pt x="195960" y="207390"/>
                </a:lnTo>
                <a:lnTo>
                  <a:pt x="195960" y="267588"/>
                </a:lnTo>
                <a:lnTo>
                  <a:pt x="185245" y="269992"/>
                </a:lnTo>
                <a:lnTo>
                  <a:pt x="146833" y="276155"/>
                </a:lnTo>
                <a:lnTo>
                  <a:pt x="118490" y="277495"/>
                </a:lnTo>
                <a:lnTo>
                  <a:pt x="98772" y="276566"/>
                </a:lnTo>
                <a:lnTo>
                  <a:pt x="50926" y="262636"/>
                </a:lnTo>
                <a:lnTo>
                  <a:pt x="19494" y="231775"/>
                </a:lnTo>
                <a:lnTo>
                  <a:pt x="3127" y="183578"/>
                </a:lnTo>
                <a:lnTo>
                  <a:pt x="0" y="141477"/>
                </a:lnTo>
                <a:lnTo>
                  <a:pt x="906" y="120570"/>
                </a:lnTo>
                <a:lnTo>
                  <a:pt x="8197" y="83042"/>
                </a:lnTo>
                <a:lnTo>
                  <a:pt x="32702" y="38226"/>
                </a:lnTo>
                <a:lnTo>
                  <a:pt x="72542" y="9697"/>
                </a:lnTo>
                <a:lnTo>
                  <a:pt x="106503" y="1073"/>
                </a:lnTo>
                <a:lnTo>
                  <a:pt x="1256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03238" y="855726"/>
            <a:ext cx="231140" cy="277495"/>
          </a:xfrm>
          <a:custGeom>
            <a:avLst/>
            <a:gdLst/>
            <a:ahLst/>
            <a:cxnLst/>
            <a:rect l="l" t="t" r="r" b="b"/>
            <a:pathLst>
              <a:path w="231139" h="277494">
                <a:moveTo>
                  <a:pt x="127126" y="0"/>
                </a:moveTo>
                <a:lnTo>
                  <a:pt x="148466" y="646"/>
                </a:lnTo>
                <a:lnTo>
                  <a:pt x="168878" y="2603"/>
                </a:lnTo>
                <a:lnTo>
                  <a:pt x="188384" y="5893"/>
                </a:lnTo>
                <a:lnTo>
                  <a:pt x="207010" y="10540"/>
                </a:lnTo>
                <a:lnTo>
                  <a:pt x="207010" y="66928"/>
                </a:lnTo>
                <a:lnTo>
                  <a:pt x="179832" y="66928"/>
                </a:lnTo>
                <a:lnTo>
                  <a:pt x="177472" y="59043"/>
                </a:lnTo>
                <a:lnTo>
                  <a:pt x="174958" y="52133"/>
                </a:lnTo>
                <a:lnTo>
                  <a:pt x="148082" y="24764"/>
                </a:lnTo>
                <a:lnTo>
                  <a:pt x="140208" y="23240"/>
                </a:lnTo>
                <a:lnTo>
                  <a:pt x="130556" y="23240"/>
                </a:lnTo>
                <a:lnTo>
                  <a:pt x="88616" y="42136"/>
                </a:lnTo>
                <a:lnTo>
                  <a:pt x="68121" y="87630"/>
                </a:lnTo>
                <a:lnTo>
                  <a:pt x="63246" y="140208"/>
                </a:lnTo>
                <a:lnTo>
                  <a:pt x="63605" y="157045"/>
                </a:lnTo>
                <a:lnTo>
                  <a:pt x="69087" y="200533"/>
                </a:lnTo>
                <a:lnTo>
                  <a:pt x="86995" y="240157"/>
                </a:lnTo>
                <a:lnTo>
                  <a:pt x="116586" y="254253"/>
                </a:lnTo>
                <a:lnTo>
                  <a:pt x="124777" y="253609"/>
                </a:lnTo>
                <a:lnTo>
                  <a:pt x="150352" y="221212"/>
                </a:lnTo>
                <a:lnTo>
                  <a:pt x="150875" y="203073"/>
                </a:lnTo>
                <a:lnTo>
                  <a:pt x="150875" y="192912"/>
                </a:lnTo>
                <a:lnTo>
                  <a:pt x="150495" y="185800"/>
                </a:lnTo>
                <a:lnTo>
                  <a:pt x="149860" y="181483"/>
                </a:lnTo>
                <a:lnTo>
                  <a:pt x="149225" y="177164"/>
                </a:lnTo>
                <a:lnTo>
                  <a:pt x="148082" y="173989"/>
                </a:lnTo>
                <a:lnTo>
                  <a:pt x="146685" y="171831"/>
                </a:lnTo>
                <a:lnTo>
                  <a:pt x="145414" y="169672"/>
                </a:lnTo>
                <a:lnTo>
                  <a:pt x="129412" y="162051"/>
                </a:lnTo>
                <a:lnTo>
                  <a:pt x="129412" y="148971"/>
                </a:lnTo>
                <a:lnTo>
                  <a:pt x="231139" y="148971"/>
                </a:lnTo>
                <a:lnTo>
                  <a:pt x="231139" y="162051"/>
                </a:lnTo>
                <a:lnTo>
                  <a:pt x="224409" y="164084"/>
                </a:lnTo>
                <a:lnTo>
                  <a:pt x="219963" y="166370"/>
                </a:lnTo>
                <a:lnTo>
                  <a:pt x="217550" y="168910"/>
                </a:lnTo>
                <a:lnTo>
                  <a:pt x="215137" y="171323"/>
                </a:lnTo>
                <a:lnTo>
                  <a:pt x="213613" y="174751"/>
                </a:lnTo>
                <a:lnTo>
                  <a:pt x="212725" y="178943"/>
                </a:lnTo>
                <a:lnTo>
                  <a:pt x="211836" y="183007"/>
                </a:lnTo>
                <a:lnTo>
                  <a:pt x="211454" y="188975"/>
                </a:lnTo>
                <a:lnTo>
                  <a:pt x="211454" y="196469"/>
                </a:lnTo>
                <a:lnTo>
                  <a:pt x="211454" y="271399"/>
                </a:lnTo>
                <a:lnTo>
                  <a:pt x="182752" y="277368"/>
                </a:lnTo>
                <a:lnTo>
                  <a:pt x="169290" y="263016"/>
                </a:lnTo>
                <a:lnTo>
                  <a:pt x="157049" y="269351"/>
                </a:lnTo>
                <a:lnTo>
                  <a:pt x="143938" y="273875"/>
                </a:lnTo>
                <a:lnTo>
                  <a:pt x="129946" y="276590"/>
                </a:lnTo>
                <a:lnTo>
                  <a:pt x="115062" y="277495"/>
                </a:lnTo>
                <a:lnTo>
                  <a:pt x="87868" y="275377"/>
                </a:lnTo>
                <a:lnTo>
                  <a:pt x="44624" y="258474"/>
                </a:lnTo>
                <a:lnTo>
                  <a:pt x="16073" y="224569"/>
                </a:lnTo>
                <a:lnTo>
                  <a:pt x="1785" y="173186"/>
                </a:lnTo>
                <a:lnTo>
                  <a:pt x="0" y="140970"/>
                </a:lnTo>
                <a:lnTo>
                  <a:pt x="640" y="123493"/>
                </a:lnTo>
                <a:lnTo>
                  <a:pt x="10160" y="77470"/>
                </a:lnTo>
                <a:lnTo>
                  <a:pt x="29751" y="42108"/>
                </a:lnTo>
                <a:lnTo>
                  <a:pt x="67784" y="12354"/>
                </a:lnTo>
                <a:lnTo>
                  <a:pt x="114458" y="480"/>
                </a:lnTo>
                <a:lnTo>
                  <a:pt x="12712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2089" y="855726"/>
            <a:ext cx="241300" cy="277495"/>
          </a:xfrm>
          <a:custGeom>
            <a:avLst/>
            <a:gdLst/>
            <a:ahLst/>
            <a:cxnLst/>
            <a:rect l="l" t="t" r="r" b="b"/>
            <a:pathLst>
              <a:path w="241300" h="277494">
                <a:moveTo>
                  <a:pt x="121793" y="0"/>
                </a:moveTo>
                <a:lnTo>
                  <a:pt x="173799" y="8493"/>
                </a:lnTo>
                <a:lnTo>
                  <a:pt x="210947" y="34036"/>
                </a:lnTo>
                <a:lnTo>
                  <a:pt x="233346" y="76406"/>
                </a:lnTo>
                <a:lnTo>
                  <a:pt x="240792" y="135254"/>
                </a:lnTo>
                <a:lnTo>
                  <a:pt x="240242" y="153354"/>
                </a:lnTo>
                <a:lnTo>
                  <a:pt x="231902" y="199771"/>
                </a:lnTo>
                <a:lnTo>
                  <a:pt x="214471" y="234703"/>
                </a:lnTo>
                <a:lnTo>
                  <a:pt x="178716" y="264719"/>
                </a:lnTo>
                <a:lnTo>
                  <a:pt x="130655" y="276992"/>
                </a:lnTo>
                <a:lnTo>
                  <a:pt x="116967" y="277495"/>
                </a:lnTo>
                <a:lnTo>
                  <a:pt x="89612" y="275371"/>
                </a:lnTo>
                <a:lnTo>
                  <a:pt x="45761" y="258314"/>
                </a:lnTo>
                <a:lnTo>
                  <a:pt x="16502" y="224141"/>
                </a:lnTo>
                <a:lnTo>
                  <a:pt x="1833" y="172948"/>
                </a:lnTo>
                <a:lnTo>
                  <a:pt x="0" y="140970"/>
                </a:lnTo>
                <a:lnTo>
                  <a:pt x="883" y="119471"/>
                </a:lnTo>
                <a:lnTo>
                  <a:pt x="7983" y="81283"/>
                </a:lnTo>
                <a:lnTo>
                  <a:pt x="31734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8628" y="855726"/>
            <a:ext cx="178435" cy="277495"/>
          </a:xfrm>
          <a:custGeom>
            <a:avLst/>
            <a:gdLst/>
            <a:ahLst/>
            <a:cxnLst/>
            <a:rect l="l" t="t" r="r" b="b"/>
            <a:pathLst>
              <a:path w="178435" h="277494">
                <a:moveTo>
                  <a:pt x="104521" y="0"/>
                </a:moveTo>
                <a:lnTo>
                  <a:pt x="146665" y="2972"/>
                </a:lnTo>
                <a:lnTo>
                  <a:pt x="175133" y="8509"/>
                </a:lnTo>
                <a:lnTo>
                  <a:pt x="175133" y="66166"/>
                </a:lnTo>
                <a:lnTo>
                  <a:pt x="147828" y="66166"/>
                </a:lnTo>
                <a:lnTo>
                  <a:pt x="145855" y="58685"/>
                </a:lnTo>
                <a:lnTo>
                  <a:pt x="143573" y="52038"/>
                </a:lnTo>
                <a:lnTo>
                  <a:pt x="110490" y="23240"/>
                </a:lnTo>
                <a:lnTo>
                  <a:pt x="101600" y="23240"/>
                </a:lnTo>
                <a:lnTo>
                  <a:pt x="93980" y="23240"/>
                </a:lnTo>
                <a:lnTo>
                  <a:pt x="62103" y="50546"/>
                </a:lnTo>
                <a:lnTo>
                  <a:pt x="62103" y="58038"/>
                </a:lnTo>
                <a:lnTo>
                  <a:pt x="62103" y="65659"/>
                </a:lnTo>
                <a:lnTo>
                  <a:pt x="63500" y="72262"/>
                </a:lnTo>
                <a:lnTo>
                  <a:pt x="66548" y="77977"/>
                </a:lnTo>
                <a:lnTo>
                  <a:pt x="69469" y="83565"/>
                </a:lnTo>
                <a:lnTo>
                  <a:pt x="102661" y="107775"/>
                </a:lnTo>
                <a:lnTo>
                  <a:pt x="112141" y="112775"/>
                </a:lnTo>
                <a:lnTo>
                  <a:pt x="123688" y="119131"/>
                </a:lnTo>
                <a:lnTo>
                  <a:pt x="157069" y="144031"/>
                </a:lnTo>
                <a:lnTo>
                  <a:pt x="176228" y="179958"/>
                </a:lnTo>
                <a:lnTo>
                  <a:pt x="177927" y="197865"/>
                </a:lnTo>
                <a:lnTo>
                  <a:pt x="177212" y="209673"/>
                </a:lnTo>
                <a:lnTo>
                  <a:pt x="160214" y="248733"/>
                </a:lnTo>
                <a:lnTo>
                  <a:pt x="122336" y="272083"/>
                </a:lnTo>
                <a:lnTo>
                  <a:pt x="83439" y="277495"/>
                </a:lnTo>
                <a:lnTo>
                  <a:pt x="73225" y="277352"/>
                </a:lnTo>
                <a:lnTo>
                  <a:pt x="30485" y="273944"/>
                </a:lnTo>
                <a:lnTo>
                  <a:pt x="0" y="268604"/>
                </a:lnTo>
                <a:lnTo>
                  <a:pt x="0" y="207390"/>
                </a:lnTo>
                <a:lnTo>
                  <a:pt x="27305" y="207390"/>
                </a:lnTo>
                <a:lnTo>
                  <a:pt x="30188" y="218461"/>
                </a:lnTo>
                <a:lnTo>
                  <a:pt x="33893" y="228044"/>
                </a:lnTo>
                <a:lnTo>
                  <a:pt x="67407" y="253537"/>
                </a:lnTo>
                <a:lnTo>
                  <a:pt x="77978" y="254253"/>
                </a:lnTo>
                <a:lnTo>
                  <a:pt x="85725" y="254253"/>
                </a:lnTo>
                <a:lnTo>
                  <a:pt x="117729" y="231648"/>
                </a:lnTo>
                <a:lnTo>
                  <a:pt x="119634" y="224154"/>
                </a:lnTo>
                <a:lnTo>
                  <a:pt x="119634" y="215391"/>
                </a:lnTo>
                <a:lnTo>
                  <a:pt x="119634" y="207137"/>
                </a:lnTo>
                <a:lnTo>
                  <a:pt x="94781" y="172638"/>
                </a:lnTo>
                <a:lnTo>
                  <a:pt x="64591" y="155580"/>
                </a:lnTo>
                <a:lnTo>
                  <a:pt x="57404" y="151590"/>
                </a:lnTo>
                <a:lnTo>
                  <a:pt x="22860" y="125095"/>
                </a:lnTo>
                <a:lnTo>
                  <a:pt x="5429" y="90424"/>
                </a:lnTo>
                <a:lnTo>
                  <a:pt x="4191" y="76200"/>
                </a:lnTo>
                <a:lnTo>
                  <a:pt x="4953" y="64462"/>
                </a:lnTo>
                <a:lnTo>
                  <a:pt x="23074" y="26747"/>
                </a:lnTo>
                <a:lnTo>
                  <a:pt x="63337" y="4929"/>
                </a:lnTo>
                <a:lnTo>
                  <a:pt x="89904" y="547"/>
                </a:lnTo>
                <a:lnTo>
                  <a:pt x="1045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6207" y="855726"/>
            <a:ext cx="241300" cy="277495"/>
          </a:xfrm>
          <a:custGeom>
            <a:avLst/>
            <a:gdLst/>
            <a:ahLst/>
            <a:cxnLst/>
            <a:rect l="l" t="t" r="r" b="b"/>
            <a:pathLst>
              <a:path w="241300" h="277494">
                <a:moveTo>
                  <a:pt x="121793" y="0"/>
                </a:moveTo>
                <a:lnTo>
                  <a:pt x="173807" y="8493"/>
                </a:lnTo>
                <a:lnTo>
                  <a:pt x="210972" y="34036"/>
                </a:lnTo>
                <a:lnTo>
                  <a:pt x="233372" y="76406"/>
                </a:lnTo>
                <a:lnTo>
                  <a:pt x="240817" y="135254"/>
                </a:lnTo>
                <a:lnTo>
                  <a:pt x="240267" y="153354"/>
                </a:lnTo>
                <a:lnTo>
                  <a:pt x="231927" y="199771"/>
                </a:lnTo>
                <a:lnTo>
                  <a:pt x="214496" y="234703"/>
                </a:lnTo>
                <a:lnTo>
                  <a:pt x="178742" y="264719"/>
                </a:lnTo>
                <a:lnTo>
                  <a:pt x="130710" y="276992"/>
                </a:lnTo>
                <a:lnTo>
                  <a:pt x="117030" y="277495"/>
                </a:lnTo>
                <a:lnTo>
                  <a:pt x="89644" y="275371"/>
                </a:lnTo>
                <a:lnTo>
                  <a:pt x="45782" y="258314"/>
                </a:lnTo>
                <a:lnTo>
                  <a:pt x="16491" y="224141"/>
                </a:lnTo>
                <a:lnTo>
                  <a:pt x="1833" y="172948"/>
                </a:lnTo>
                <a:lnTo>
                  <a:pt x="0" y="140970"/>
                </a:lnTo>
                <a:lnTo>
                  <a:pt x="888" y="119471"/>
                </a:lnTo>
                <a:lnTo>
                  <a:pt x="7993" y="81283"/>
                </a:lnTo>
                <a:lnTo>
                  <a:pt x="31769" y="36766"/>
                </a:lnTo>
                <a:lnTo>
                  <a:pt x="70500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9940" y="1619453"/>
            <a:ext cx="7310120" cy="395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  <a:tab pos="1335405" algn="l"/>
                <a:tab pos="2433955" algn="l"/>
                <a:tab pos="3563620" algn="l"/>
                <a:tab pos="4100195" algn="l"/>
                <a:tab pos="6433820" algn="l"/>
              </a:tabLst>
            </a:pPr>
            <a:r>
              <a:rPr sz="4000" spc="-5" dirty="0">
                <a:latin typeface="Cambria"/>
                <a:cs typeface="Cambria"/>
              </a:rPr>
              <a:t>The	ca</a:t>
            </a:r>
            <a:r>
              <a:rPr sz="4000" spc="-60" dirty="0">
                <a:latin typeface="Cambria"/>
                <a:cs typeface="Cambria"/>
              </a:rPr>
              <a:t>r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pl</a:t>
            </a:r>
            <a:r>
              <a:rPr sz="4000" spc="5" dirty="0">
                <a:latin typeface="Cambria"/>
                <a:cs typeface="Cambria"/>
              </a:rPr>
              <a:t>a</a:t>
            </a:r>
            <a:r>
              <a:rPr sz="4000" spc="-5" dirty="0">
                <a:latin typeface="Cambria"/>
                <a:cs typeface="Cambria"/>
              </a:rPr>
              <a:t>n</a:t>
            </a:r>
            <a:r>
              <a:rPr sz="4000" dirty="0">
                <a:latin typeface="Cambria"/>
                <a:cs typeface="Cambria"/>
              </a:rPr>
              <a:t>	i</a:t>
            </a:r>
            <a:r>
              <a:rPr sz="4000" spc="-5" dirty="0">
                <a:latin typeface="Cambria"/>
                <a:cs typeface="Cambria"/>
              </a:rPr>
              <a:t>s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o</a:t>
            </a:r>
            <a:r>
              <a:rPr sz="4000" spc="-30" dirty="0">
                <a:latin typeface="Cambria"/>
                <a:cs typeface="Cambria"/>
              </a:rPr>
              <a:t>r</a:t>
            </a:r>
            <a:r>
              <a:rPr sz="4000" spc="-40" dirty="0">
                <a:latin typeface="Cambria"/>
                <a:cs typeface="Cambria"/>
              </a:rPr>
              <a:t>g</a:t>
            </a:r>
            <a:r>
              <a:rPr sz="4000" spc="-10" dirty="0">
                <a:latin typeface="Cambria"/>
                <a:cs typeface="Cambria"/>
              </a:rPr>
              <a:t>anize</a:t>
            </a:r>
            <a:r>
              <a:rPr sz="4000" spc="-5" dirty="0">
                <a:latin typeface="Cambria"/>
                <a:cs typeface="Cambria"/>
              </a:rPr>
              <a:t>d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in</a:t>
            </a:r>
            <a:r>
              <a:rPr sz="4000" spc="-30" dirty="0">
                <a:latin typeface="Cambria"/>
                <a:cs typeface="Cambria"/>
              </a:rPr>
              <a:t>t</a:t>
            </a:r>
            <a:r>
              <a:rPr sz="4000" spc="-5" dirty="0">
                <a:latin typeface="Cambria"/>
                <a:cs typeface="Cambria"/>
              </a:rPr>
              <a:t>o  </a:t>
            </a:r>
            <a:r>
              <a:rPr sz="4000" spc="-15" dirty="0">
                <a:latin typeface="Cambria"/>
                <a:cs typeface="Cambria"/>
              </a:rPr>
              <a:t>four</a:t>
            </a:r>
            <a:r>
              <a:rPr sz="4000" spc="-5" dirty="0">
                <a:latin typeface="Cambria"/>
                <a:cs typeface="Cambria"/>
              </a:rPr>
              <a:t> categories:</a:t>
            </a:r>
            <a:endParaRPr sz="4000">
              <a:latin typeface="Cambria"/>
              <a:cs typeface="Cambria"/>
            </a:endParaRPr>
          </a:p>
          <a:p>
            <a:pPr marL="652780" lvl="1" indent="-275590">
              <a:spcBef>
                <a:spcPts val="905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5" dirty="0">
                <a:latin typeface="Cambria"/>
                <a:cs typeface="Cambria"/>
              </a:rPr>
              <a:t>Nursing</a:t>
            </a:r>
            <a:r>
              <a:rPr sz="3700" spc="-30" dirty="0">
                <a:latin typeface="Cambria"/>
                <a:cs typeface="Cambria"/>
              </a:rPr>
              <a:t> </a:t>
            </a:r>
            <a:r>
              <a:rPr sz="3700" spc="-5" dirty="0">
                <a:latin typeface="Cambria"/>
                <a:cs typeface="Cambria"/>
              </a:rPr>
              <a:t>Diagnosis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Goal </a:t>
            </a:r>
            <a:r>
              <a:rPr sz="3700" spc="-5" dirty="0">
                <a:latin typeface="Cambria"/>
                <a:cs typeface="Cambria"/>
              </a:rPr>
              <a:t>/ </a:t>
            </a:r>
            <a:r>
              <a:rPr sz="3700" spc="-15" dirty="0">
                <a:latin typeface="Cambria"/>
                <a:cs typeface="Cambria"/>
              </a:rPr>
              <a:t>Desired</a:t>
            </a:r>
            <a:r>
              <a:rPr sz="3700" spc="5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outcomes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5" dirty="0">
                <a:latin typeface="Cambria"/>
                <a:cs typeface="Cambria"/>
              </a:rPr>
              <a:t>Nursing </a:t>
            </a:r>
            <a:r>
              <a:rPr sz="3700" spc="-15" dirty="0">
                <a:latin typeface="Cambria"/>
                <a:cs typeface="Cambria"/>
              </a:rPr>
              <a:t>orders </a:t>
            </a:r>
            <a:r>
              <a:rPr sz="3700" spc="-10" dirty="0">
                <a:latin typeface="Cambria"/>
                <a:cs typeface="Cambria"/>
              </a:rPr>
              <a:t>or</a:t>
            </a:r>
            <a:r>
              <a:rPr sz="3700" spc="-35" dirty="0">
                <a:latin typeface="Cambria"/>
                <a:cs typeface="Cambria"/>
              </a:rPr>
              <a:t> </a:t>
            </a:r>
            <a:r>
              <a:rPr sz="3700" spc="-5" dirty="0">
                <a:latin typeface="Cambria"/>
                <a:cs typeface="Cambria"/>
              </a:rPr>
              <a:t>planning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25" dirty="0">
                <a:latin typeface="Cambria"/>
                <a:cs typeface="Cambria"/>
              </a:rPr>
              <a:t>Evaluation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437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556" y="1257782"/>
            <a:ext cx="6374876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3998" y="913891"/>
            <a:ext cx="6385433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8252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556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318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87386" y="942214"/>
            <a:ext cx="98551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5198" y="942214"/>
            <a:ext cx="100075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545" y="942214"/>
            <a:ext cx="100076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064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445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8315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2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9477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4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5" y="18034"/>
                </a:lnTo>
                <a:lnTo>
                  <a:pt x="119506" y="19812"/>
                </a:lnTo>
                <a:lnTo>
                  <a:pt x="104267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5" y="308737"/>
                </a:lnTo>
                <a:lnTo>
                  <a:pt x="168655" y="307340"/>
                </a:lnTo>
                <a:lnTo>
                  <a:pt x="174498" y="304292"/>
                </a:lnTo>
                <a:lnTo>
                  <a:pt x="180213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0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8579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8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8" y="196976"/>
                </a:lnTo>
                <a:lnTo>
                  <a:pt x="103378" y="276351"/>
                </a:lnTo>
                <a:lnTo>
                  <a:pt x="103378" y="287274"/>
                </a:lnTo>
                <a:lnTo>
                  <a:pt x="103759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1672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016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016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6392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77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2933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8" y="0"/>
                </a:lnTo>
                <a:lnTo>
                  <a:pt x="239648" y="78867"/>
                </a:lnTo>
                <a:lnTo>
                  <a:pt x="205739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6" y="28956"/>
                </a:lnTo>
                <a:lnTo>
                  <a:pt x="103377" y="28956"/>
                </a:lnTo>
                <a:lnTo>
                  <a:pt x="103377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48843" y="153924"/>
                </a:lnTo>
                <a:lnTo>
                  <a:pt x="153034" y="151511"/>
                </a:lnTo>
                <a:lnTo>
                  <a:pt x="157225" y="149098"/>
                </a:lnTo>
                <a:lnTo>
                  <a:pt x="160781" y="145161"/>
                </a:lnTo>
                <a:lnTo>
                  <a:pt x="163448" y="139573"/>
                </a:lnTo>
                <a:lnTo>
                  <a:pt x="166242" y="133858"/>
                </a:lnTo>
                <a:lnTo>
                  <a:pt x="168401" y="125984"/>
                </a:lnTo>
                <a:lnTo>
                  <a:pt x="170306" y="115697"/>
                </a:lnTo>
                <a:lnTo>
                  <a:pt x="198246" y="115697"/>
                </a:lnTo>
                <a:lnTo>
                  <a:pt x="198246" y="223774"/>
                </a:lnTo>
                <a:lnTo>
                  <a:pt x="170306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7" y="199644"/>
                </a:lnTo>
                <a:lnTo>
                  <a:pt x="160273" y="193929"/>
                </a:lnTo>
                <a:lnTo>
                  <a:pt x="156844" y="189865"/>
                </a:lnTo>
                <a:lnTo>
                  <a:pt x="152653" y="187579"/>
                </a:lnTo>
                <a:lnTo>
                  <a:pt x="148589" y="185293"/>
                </a:lnTo>
                <a:lnTo>
                  <a:pt x="142747" y="184150"/>
                </a:lnTo>
                <a:lnTo>
                  <a:pt x="135127" y="184150"/>
                </a:lnTo>
                <a:lnTo>
                  <a:pt x="103377" y="184150"/>
                </a:lnTo>
                <a:lnTo>
                  <a:pt x="103377" y="276098"/>
                </a:lnTo>
                <a:lnTo>
                  <a:pt x="103377" y="284861"/>
                </a:lnTo>
                <a:lnTo>
                  <a:pt x="103631" y="291465"/>
                </a:lnTo>
                <a:lnTo>
                  <a:pt x="104139" y="296037"/>
                </a:lnTo>
                <a:lnTo>
                  <a:pt x="104647" y="300609"/>
                </a:lnTo>
                <a:lnTo>
                  <a:pt x="111632" y="313817"/>
                </a:lnTo>
                <a:lnTo>
                  <a:pt x="113537" y="315595"/>
                </a:lnTo>
                <a:lnTo>
                  <a:pt x="116204" y="317119"/>
                </a:lnTo>
                <a:lnTo>
                  <a:pt x="119633" y="318516"/>
                </a:lnTo>
                <a:lnTo>
                  <a:pt x="122935" y="319913"/>
                </a:lnTo>
                <a:lnTo>
                  <a:pt x="127634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421"/>
                </a:lnTo>
                <a:lnTo>
                  <a:pt x="10921" y="318643"/>
                </a:lnTo>
                <a:lnTo>
                  <a:pt x="14477" y="316738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656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8804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7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2021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7" y="37465"/>
                </a:lnTo>
                <a:lnTo>
                  <a:pt x="24384" y="33274"/>
                </a:lnTo>
                <a:lnTo>
                  <a:pt x="22732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740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6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1" y="321945"/>
                </a:lnTo>
                <a:lnTo>
                  <a:pt x="312801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77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7477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4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5497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4" y="33528"/>
                </a:lnTo>
                <a:lnTo>
                  <a:pt x="226314" y="32004"/>
                </a:lnTo>
                <a:lnTo>
                  <a:pt x="222884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5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2586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72" y="0"/>
                </a:moveTo>
                <a:lnTo>
                  <a:pt x="210439" y="0"/>
                </a:lnTo>
                <a:lnTo>
                  <a:pt x="292227" y="277622"/>
                </a:lnTo>
                <a:lnTo>
                  <a:pt x="294798" y="286214"/>
                </a:lnTo>
                <a:lnTo>
                  <a:pt x="314960" y="319786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6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9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9903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7573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21" y="0"/>
                </a:moveTo>
                <a:lnTo>
                  <a:pt x="210388" y="0"/>
                </a:lnTo>
                <a:lnTo>
                  <a:pt x="292176" y="277622"/>
                </a:lnTo>
                <a:lnTo>
                  <a:pt x="294747" y="286214"/>
                </a:lnTo>
                <a:lnTo>
                  <a:pt x="310972" y="316611"/>
                </a:lnTo>
                <a:lnTo>
                  <a:pt x="314909" y="319786"/>
                </a:lnTo>
                <a:lnTo>
                  <a:pt x="320497" y="322199"/>
                </a:lnTo>
                <a:lnTo>
                  <a:pt x="327609" y="323723"/>
                </a:lnTo>
                <a:lnTo>
                  <a:pt x="327609" y="340106"/>
                </a:lnTo>
                <a:lnTo>
                  <a:pt x="190830" y="340106"/>
                </a:lnTo>
                <a:lnTo>
                  <a:pt x="190830" y="323723"/>
                </a:lnTo>
                <a:lnTo>
                  <a:pt x="199339" y="322707"/>
                </a:lnTo>
                <a:lnTo>
                  <a:pt x="205816" y="320294"/>
                </a:lnTo>
                <a:lnTo>
                  <a:pt x="209880" y="316484"/>
                </a:lnTo>
                <a:lnTo>
                  <a:pt x="214071" y="312674"/>
                </a:lnTo>
                <a:lnTo>
                  <a:pt x="216103" y="307339"/>
                </a:lnTo>
                <a:lnTo>
                  <a:pt x="216103" y="300354"/>
                </a:lnTo>
                <a:lnTo>
                  <a:pt x="216103" y="295275"/>
                </a:lnTo>
                <a:lnTo>
                  <a:pt x="215468" y="289560"/>
                </a:lnTo>
                <a:lnTo>
                  <a:pt x="214325" y="283337"/>
                </a:lnTo>
                <a:lnTo>
                  <a:pt x="213182" y="276987"/>
                </a:lnTo>
                <a:lnTo>
                  <a:pt x="211277" y="269113"/>
                </a:lnTo>
                <a:lnTo>
                  <a:pt x="208610" y="259461"/>
                </a:lnTo>
                <a:lnTo>
                  <a:pt x="202006" y="235203"/>
                </a:lnTo>
                <a:lnTo>
                  <a:pt x="96088" y="235203"/>
                </a:lnTo>
                <a:lnTo>
                  <a:pt x="87960" y="258825"/>
                </a:lnTo>
                <a:lnTo>
                  <a:pt x="85674" y="265429"/>
                </a:lnTo>
                <a:lnTo>
                  <a:pt x="83769" y="271779"/>
                </a:lnTo>
                <a:lnTo>
                  <a:pt x="82245" y="278002"/>
                </a:lnTo>
                <a:lnTo>
                  <a:pt x="80721" y="284225"/>
                </a:lnTo>
                <a:lnTo>
                  <a:pt x="80086" y="290702"/>
                </a:lnTo>
                <a:lnTo>
                  <a:pt x="80086" y="297688"/>
                </a:lnTo>
                <a:lnTo>
                  <a:pt x="81685" y="308399"/>
                </a:lnTo>
                <a:lnTo>
                  <a:pt x="86499" y="316325"/>
                </a:lnTo>
                <a:lnTo>
                  <a:pt x="94552" y="321440"/>
                </a:lnTo>
                <a:lnTo>
                  <a:pt x="105867" y="323723"/>
                </a:lnTo>
                <a:lnTo>
                  <a:pt x="10586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108" y="323088"/>
                </a:lnTo>
                <a:lnTo>
                  <a:pt x="11506" y="320928"/>
                </a:lnTo>
                <a:lnTo>
                  <a:pt x="16078" y="317246"/>
                </a:lnTo>
                <a:lnTo>
                  <a:pt x="20777" y="313563"/>
                </a:lnTo>
                <a:lnTo>
                  <a:pt x="24968" y="308610"/>
                </a:lnTo>
                <a:lnTo>
                  <a:pt x="40843" y="275336"/>
                </a:lnTo>
                <a:lnTo>
                  <a:pt x="14422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6379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1904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8490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4571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7289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4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40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2" y="204343"/>
                </a:lnTo>
                <a:lnTo>
                  <a:pt x="161290" y="202184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399" y="210566"/>
                </a:lnTo>
                <a:lnTo>
                  <a:pt x="268351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60" y="228346"/>
                </a:lnTo>
                <a:lnTo>
                  <a:pt x="263652" y="235585"/>
                </a:lnTo>
                <a:lnTo>
                  <a:pt x="263652" y="245110"/>
                </a:lnTo>
                <a:lnTo>
                  <a:pt x="263652" y="338455"/>
                </a:lnTo>
                <a:lnTo>
                  <a:pt x="227965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3998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603" y="0"/>
                </a:moveTo>
                <a:lnTo>
                  <a:pt x="201955" y="2667"/>
                </a:lnTo>
                <a:lnTo>
                  <a:pt x="244322" y="11684"/>
                </a:lnTo>
                <a:lnTo>
                  <a:pt x="244322" y="83438"/>
                </a:lnTo>
                <a:lnTo>
                  <a:pt x="210629" y="83438"/>
                </a:lnTo>
                <a:lnTo>
                  <a:pt x="207216" y="70365"/>
                </a:lnTo>
                <a:lnTo>
                  <a:pt x="202941" y="59150"/>
                </a:lnTo>
                <a:lnTo>
                  <a:pt x="168003" y="29789"/>
                </a:lnTo>
                <a:lnTo>
                  <a:pt x="158089" y="28956"/>
                </a:lnTo>
                <a:lnTo>
                  <a:pt x="139706" y="31311"/>
                </a:lnTo>
                <a:lnTo>
                  <a:pt x="98869" y="66548"/>
                </a:lnTo>
                <a:lnTo>
                  <a:pt x="83810" y="113141"/>
                </a:lnTo>
                <a:lnTo>
                  <a:pt x="78790" y="177927"/>
                </a:lnTo>
                <a:lnTo>
                  <a:pt x="79938" y="210143"/>
                </a:lnTo>
                <a:lnTo>
                  <a:pt x="89109" y="262098"/>
                </a:lnTo>
                <a:lnTo>
                  <a:pt x="107369" y="297295"/>
                </a:lnTo>
                <a:lnTo>
                  <a:pt x="150901" y="317119"/>
                </a:lnTo>
                <a:lnTo>
                  <a:pt x="159531" y="316739"/>
                </a:lnTo>
                <a:lnTo>
                  <a:pt x="194914" y="298577"/>
                </a:lnTo>
                <a:lnTo>
                  <a:pt x="210375" y="258699"/>
                </a:lnTo>
                <a:lnTo>
                  <a:pt x="244322" y="258699"/>
                </a:lnTo>
                <a:lnTo>
                  <a:pt x="244322" y="333756"/>
                </a:lnTo>
                <a:lnTo>
                  <a:pt x="230987" y="336778"/>
                </a:lnTo>
                <a:lnTo>
                  <a:pt x="183133" y="344487"/>
                </a:lnTo>
                <a:lnTo>
                  <a:pt x="147688" y="346202"/>
                </a:lnTo>
                <a:lnTo>
                  <a:pt x="123099" y="345035"/>
                </a:lnTo>
                <a:lnTo>
                  <a:pt x="81031" y="335700"/>
                </a:lnTo>
                <a:lnTo>
                  <a:pt x="35244" y="304276"/>
                </a:lnTo>
                <a:lnTo>
                  <a:pt x="15481" y="271399"/>
                </a:lnTo>
                <a:lnTo>
                  <a:pt x="3868" y="228901"/>
                </a:lnTo>
                <a:lnTo>
                  <a:pt x="0" y="176403"/>
                </a:lnTo>
                <a:lnTo>
                  <a:pt x="1138" y="150403"/>
                </a:lnTo>
                <a:lnTo>
                  <a:pt x="10244" y="103643"/>
                </a:lnTo>
                <a:lnTo>
                  <a:pt x="28394" y="64166"/>
                </a:lnTo>
                <a:lnTo>
                  <a:pt x="55216" y="33496"/>
                </a:lnTo>
                <a:lnTo>
                  <a:pt x="90441" y="12162"/>
                </a:lnTo>
                <a:lnTo>
                  <a:pt x="132817" y="1355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9940" y="1616405"/>
            <a:ext cx="731012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7708"/>
              <a:buFont typeface="Wingdings"/>
              <a:buChar char=""/>
              <a:tabLst>
                <a:tab pos="394335" algn="l"/>
              </a:tabLst>
            </a:pPr>
            <a:r>
              <a:rPr sz="4800" dirty="0">
                <a:latin typeface="Cambria"/>
                <a:cs typeface="Cambria"/>
              </a:rPr>
              <a:t>The </a:t>
            </a:r>
            <a:r>
              <a:rPr sz="4800" spc="-5" dirty="0">
                <a:latin typeface="Cambria"/>
                <a:cs typeface="Cambria"/>
              </a:rPr>
              <a:t>categories </a:t>
            </a:r>
            <a:r>
              <a:rPr sz="4800" spc="-35" dirty="0">
                <a:latin typeface="Cambria"/>
                <a:cs typeface="Cambria"/>
              </a:rPr>
              <a:t>may </a:t>
            </a:r>
            <a:r>
              <a:rPr sz="4800" spc="-30" dirty="0">
                <a:latin typeface="Cambria"/>
                <a:cs typeface="Cambria"/>
              </a:rPr>
              <a:t>vary  </a:t>
            </a:r>
            <a:r>
              <a:rPr sz="4800" spc="-5" dirty="0">
                <a:latin typeface="Cambria"/>
                <a:cs typeface="Cambria"/>
              </a:rPr>
              <a:t>in </a:t>
            </a:r>
            <a:r>
              <a:rPr sz="4800" spc="-10" dirty="0">
                <a:latin typeface="Cambria"/>
                <a:cs typeface="Cambria"/>
              </a:rPr>
              <a:t>following </a:t>
            </a:r>
            <a:r>
              <a:rPr sz="4800" spc="-20" dirty="0">
                <a:latin typeface="Cambria"/>
                <a:cs typeface="Cambria"/>
              </a:rPr>
              <a:t>care </a:t>
            </a:r>
            <a:r>
              <a:rPr sz="4800" spc="-5" dirty="0">
                <a:latin typeface="Cambria"/>
                <a:cs typeface="Cambria"/>
              </a:rPr>
              <a:t>plans  </a:t>
            </a:r>
            <a:r>
              <a:rPr sz="4800" spc="-20" dirty="0">
                <a:latin typeface="Cambria"/>
                <a:cs typeface="Cambria"/>
              </a:rPr>
              <a:t>like:</a:t>
            </a:r>
            <a:endParaRPr sz="4800">
              <a:latin typeface="Cambria"/>
              <a:cs typeface="Cambria"/>
            </a:endParaRPr>
          </a:p>
          <a:p>
            <a:pPr marL="393700" indent="-381000" algn="just">
              <a:spcBef>
                <a:spcPts val="605"/>
              </a:spcBef>
              <a:buClr>
                <a:srgbClr val="EFAC00"/>
              </a:buClr>
              <a:buSzPct val="67708"/>
              <a:buFont typeface="Wingdings"/>
              <a:buChar char=""/>
              <a:tabLst>
                <a:tab pos="393700" algn="l"/>
              </a:tabLst>
            </a:pPr>
            <a:r>
              <a:rPr sz="4800" spc="-5" dirty="0">
                <a:latin typeface="Cambria"/>
                <a:cs typeface="Cambria"/>
              </a:rPr>
              <a:t>Student </a:t>
            </a:r>
            <a:r>
              <a:rPr sz="4800" spc="-25" dirty="0">
                <a:latin typeface="Cambria"/>
                <a:cs typeface="Cambria"/>
              </a:rPr>
              <a:t>care</a:t>
            </a:r>
            <a:r>
              <a:rPr sz="4800" spc="30" dirty="0">
                <a:latin typeface="Cambria"/>
                <a:cs typeface="Cambria"/>
              </a:rPr>
              <a:t> </a:t>
            </a:r>
            <a:r>
              <a:rPr sz="4800" spc="-5" dirty="0">
                <a:latin typeface="Cambria"/>
                <a:cs typeface="Cambria"/>
              </a:rPr>
              <a:t>plan</a:t>
            </a:r>
            <a:endParaRPr sz="4800">
              <a:latin typeface="Cambria"/>
              <a:cs typeface="Cambria"/>
            </a:endParaRPr>
          </a:p>
          <a:p>
            <a:pPr marL="393700" indent="-381635" algn="just">
              <a:spcBef>
                <a:spcPts val="600"/>
              </a:spcBef>
              <a:buClr>
                <a:srgbClr val="EFAC00"/>
              </a:buClr>
              <a:buSzPct val="67708"/>
              <a:buFont typeface="Wingdings"/>
              <a:buChar char=""/>
              <a:tabLst>
                <a:tab pos="394335" algn="l"/>
              </a:tabLst>
            </a:pPr>
            <a:r>
              <a:rPr sz="4800" spc="-5" dirty="0">
                <a:latin typeface="Cambria"/>
                <a:cs typeface="Cambria"/>
              </a:rPr>
              <a:t>Computerized </a:t>
            </a:r>
            <a:r>
              <a:rPr sz="4800" spc="-25" dirty="0">
                <a:latin typeface="Cambria"/>
                <a:cs typeface="Cambria"/>
              </a:rPr>
              <a:t>care</a:t>
            </a:r>
            <a:r>
              <a:rPr sz="4800" dirty="0">
                <a:latin typeface="Cambria"/>
                <a:cs typeface="Cambria"/>
              </a:rPr>
              <a:t> </a:t>
            </a:r>
            <a:r>
              <a:rPr sz="4800" spc="-5" dirty="0">
                <a:latin typeface="Cambria"/>
                <a:cs typeface="Cambria"/>
              </a:rPr>
              <a:t>plan</a:t>
            </a:r>
            <a:endParaRPr sz="4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5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828" y="1214979"/>
            <a:ext cx="7006994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0770" y="753999"/>
            <a:ext cx="7021004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77173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9273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904" y="794004"/>
            <a:ext cx="129921" cy="19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3110" y="794005"/>
            <a:ext cx="131952" cy="19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1103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59">
                <a:moveTo>
                  <a:pt x="29718" y="0"/>
                </a:moveTo>
                <a:lnTo>
                  <a:pt x="20073" y="45"/>
                </a:lnTo>
                <a:lnTo>
                  <a:pt x="11906" y="174"/>
                </a:lnTo>
                <a:lnTo>
                  <a:pt x="5214" y="375"/>
                </a:lnTo>
                <a:lnTo>
                  <a:pt x="0" y="635"/>
                </a:lnTo>
                <a:lnTo>
                  <a:pt x="0" y="377316"/>
                </a:lnTo>
                <a:lnTo>
                  <a:pt x="4119" y="377797"/>
                </a:lnTo>
                <a:lnTo>
                  <a:pt x="10572" y="378110"/>
                </a:lnTo>
                <a:lnTo>
                  <a:pt x="19359" y="378281"/>
                </a:lnTo>
                <a:lnTo>
                  <a:pt x="30480" y="378333"/>
                </a:lnTo>
                <a:lnTo>
                  <a:pt x="48144" y="377666"/>
                </a:lnTo>
                <a:lnTo>
                  <a:pt x="92329" y="367664"/>
                </a:lnTo>
                <a:lnTo>
                  <a:pt x="124206" y="345566"/>
                </a:lnTo>
                <a:lnTo>
                  <a:pt x="150780" y="303168"/>
                </a:lnTo>
                <a:lnTo>
                  <a:pt x="162286" y="264425"/>
                </a:lnTo>
                <a:lnTo>
                  <a:pt x="168294" y="215364"/>
                </a:lnTo>
                <a:lnTo>
                  <a:pt x="169037" y="187451"/>
                </a:lnTo>
                <a:lnTo>
                  <a:pt x="167967" y="156995"/>
                </a:lnTo>
                <a:lnTo>
                  <a:pt x="159446" y="104227"/>
                </a:lnTo>
                <a:lnTo>
                  <a:pt x="142587" y="62247"/>
                </a:lnTo>
                <a:lnTo>
                  <a:pt x="118532" y="31247"/>
                </a:lnTo>
                <a:lnTo>
                  <a:pt x="69897" y="4968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4867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7" y="40893"/>
                </a:lnTo>
                <a:lnTo>
                  <a:pt x="370712" y="84074"/>
                </a:lnTo>
                <a:lnTo>
                  <a:pt x="370712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91399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4" y="359917"/>
                </a:lnTo>
                <a:lnTo>
                  <a:pt x="280670" y="321817"/>
                </a:lnTo>
                <a:lnTo>
                  <a:pt x="326517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0776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4" h="457200">
                <a:moveTo>
                  <a:pt x="0" y="0"/>
                </a:moveTo>
                <a:lnTo>
                  <a:pt x="194563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7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8" y="250697"/>
                </a:lnTo>
                <a:lnTo>
                  <a:pt x="244443" y="263382"/>
                </a:lnTo>
                <a:lnTo>
                  <a:pt x="192912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2" y="415797"/>
                </a:lnTo>
                <a:lnTo>
                  <a:pt x="157861" y="428625"/>
                </a:lnTo>
                <a:lnTo>
                  <a:pt x="162687" y="431164"/>
                </a:lnTo>
                <a:lnTo>
                  <a:pt x="170179" y="433196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2135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5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3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3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3" y="417956"/>
                </a:lnTo>
                <a:lnTo>
                  <a:pt x="220090" y="417956"/>
                </a:lnTo>
                <a:lnTo>
                  <a:pt x="226694" y="417449"/>
                </a:lnTo>
                <a:lnTo>
                  <a:pt x="232028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6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7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7984" y="759333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199" y="0"/>
                </a:lnTo>
                <a:lnTo>
                  <a:pt x="214250" y="355"/>
                </a:lnTo>
                <a:lnTo>
                  <a:pt x="262381" y="5587"/>
                </a:lnTo>
                <a:lnTo>
                  <a:pt x="299958" y="17143"/>
                </a:lnTo>
                <a:lnTo>
                  <a:pt x="333879" y="39266"/>
                </a:lnTo>
                <a:lnTo>
                  <a:pt x="358775" y="79247"/>
                </a:lnTo>
                <a:lnTo>
                  <a:pt x="365378" y="123316"/>
                </a:lnTo>
                <a:lnTo>
                  <a:pt x="364644" y="139126"/>
                </a:lnTo>
                <a:lnTo>
                  <a:pt x="353821" y="179577"/>
                </a:lnTo>
                <a:lnTo>
                  <a:pt x="322706" y="218566"/>
                </a:lnTo>
                <a:lnTo>
                  <a:pt x="285827" y="240873"/>
                </a:lnTo>
                <a:lnTo>
                  <a:pt x="270255" y="247903"/>
                </a:lnTo>
                <a:lnTo>
                  <a:pt x="270255" y="251205"/>
                </a:lnTo>
                <a:lnTo>
                  <a:pt x="311276" y="279780"/>
                </a:lnTo>
                <a:lnTo>
                  <a:pt x="333851" y="312052"/>
                </a:lnTo>
                <a:lnTo>
                  <a:pt x="361695" y="370713"/>
                </a:lnTo>
                <a:lnTo>
                  <a:pt x="368722" y="385000"/>
                </a:lnTo>
                <a:lnTo>
                  <a:pt x="396902" y="423312"/>
                </a:lnTo>
                <a:lnTo>
                  <a:pt x="422655" y="434975"/>
                </a:lnTo>
                <a:lnTo>
                  <a:pt x="422655" y="457200"/>
                </a:lnTo>
                <a:lnTo>
                  <a:pt x="293750" y="457200"/>
                </a:lnTo>
                <a:lnTo>
                  <a:pt x="283706" y="442148"/>
                </a:lnTo>
                <a:lnTo>
                  <a:pt x="273018" y="423846"/>
                </a:lnTo>
                <a:lnTo>
                  <a:pt x="261711" y="402282"/>
                </a:lnTo>
                <a:lnTo>
                  <a:pt x="249808" y="377443"/>
                </a:lnTo>
                <a:lnTo>
                  <a:pt x="223646" y="320166"/>
                </a:lnTo>
                <a:lnTo>
                  <a:pt x="218029" y="308350"/>
                </a:lnTo>
                <a:lnTo>
                  <a:pt x="192277" y="271906"/>
                </a:lnTo>
                <a:lnTo>
                  <a:pt x="159130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748"/>
                </a:lnTo>
                <a:lnTo>
                  <a:pt x="151002" y="424306"/>
                </a:lnTo>
                <a:lnTo>
                  <a:pt x="175767" y="434975"/>
                </a:lnTo>
                <a:lnTo>
                  <a:pt x="175767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7062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5" h="457200">
                <a:moveTo>
                  <a:pt x="0" y="0"/>
                </a:moveTo>
                <a:lnTo>
                  <a:pt x="394080" y="0"/>
                </a:lnTo>
                <a:lnTo>
                  <a:pt x="394080" y="117601"/>
                </a:lnTo>
                <a:lnTo>
                  <a:pt x="348234" y="117601"/>
                </a:lnTo>
                <a:lnTo>
                  <a:pt x="345237" y="106934"/>
                </a:lnTo>
                <a:lnTo>
                  <a:pt x="342550" y="97790"/>
                </a:lnTo>
                <a:lnTo>
                  <a:pt x="327025" y="60832"/>
                </a:lnTo>
                <a:lnTo>
                  <a:pt x="320421" y="53339"/>
                </a:lnTo>
                <a:lnTo>
                  <a:pt x="317118" y="49911"/>
                </a:lnTo>
                <a:lnTo>
                  <a:pt x="295528" y="40766"/>
                </a:lnTo>
                <a:lnTo>
                  <a:pt x="289813" y="39750"/>
                </a:lnTo>
                <a:lnTo>
                  <a:pt x="282448" y="39242"/>
                </a:lnTo>
                <a:lnTo>
                  <a:pt x="273303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25" y="381458"/>
                </a:lnTo>
                <a:lnTo>
                  <a:pt x="253873" y="414908"/>
                </a:lnTo>
                <a:lnTo>
                  <a:pt x="255650" y="41871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775" y="457200"/>
                </a:lnTo>
                <a:lnTo>
                  <a:pt x="104775" y="434975"/>
                </a:lnTo>
                <a:lnTo>
                  <a:pt x="114173" y="433450"/>
                </a:lnTo>
                <a:lnTo>
                  <a:pt x="121665" y="431418"/>
                </a:lnTo>
                <a:lnTo>
                  <a:pt x="127126" y="428878"/>
                </a:lnTo>
                <a:lnTo>
                  <a:pt x="132587" y="426212"/>
                </a:lnTo>
                <a:lnTo>
                  <a:pt x="136651" y="422655"/>
                </a:lnTo>
                <a:lnTo>
                  <a:pt x="139318" y="417956"/>
                </a:lnTo>
                <a:lnTo>
                  <a:pt x="141986" y="413257"/>
                </a:lnTo>
                <a:lnTo>
                  <a:pt x="145287" y="373125"/>
                </a:lnTo>
                <a:lnTo>
                  <a:pt x="145287" y="39242"/>
                </a:lnTo>
                <a:lnTo>
                  <a:pt x="118237" y="39242"/>
                </a:lnTo>
                <a:lnTo>
                  <a:pt x="108735" y="39530"/>
                </a:lnTo>
                <a:lnTo>
                  <a:pt x="68833" y="58674"/>
                </a:lnTo>
                <a:lnTo>
                  <a:pt x="52526" y="93956"/>
                </a:lnTo>
                <a:lnTo>
                  <a:pt x="45846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9735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2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3" y="265556"/>
                </a:lnTo>
                <a:lnTo>
                  <a:pt x="90423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4511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4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7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5" y="200025"/>
                </a:lnTo>
                <a:lnTo>
                  <a:pt x="193675" y="200025"/>
                </a:lnTo>
                <a:lnTo>
                  <a:pt x="201421" y="198627"/>
                </a:lnTo>
                <a:lnTo>
                  <a:pt x="207009" y="195833"/>
                </a:lnTo>
                <a:lnTo>
                  <a:pt x="212597" y="193039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3" y="240537"/>
                </a:lnTo>
                <a:lnTo>
                  <a:pt x="194309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0" y="417956"/>
                </a:lnTo>
                <a:lnTo>
                  <a:pt x="226694" y="417449"/>
                </a:lnTo>
                <a:lnTo>
                  <a:pt x="232028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6" y="411225"/>
                </a:lnTo>
                <a:lnTo>
                  <a:pt x="250697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3" y="334899"/>
                </a:lnTo>
                <a:lnTo>
                  <a:pt x="329183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1403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7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4" y="36194"/>
                </a:lnTo>
                <a:lnTo>
                  <a:pt x="371607" y="68395"/>
                </a:lnTo>
                <a:lnTo>
                  <a:pt x="396875" y="108965"/>
                </a:lnTo>
                <a:lnTo>
                  <a:pt x="411684" y="158918"/>
                </a:lnTo>
                <a:lnTo>
                  <a:pt x="416014" y="197641"/>
                </a:lnTo>
                <a:lnTo>
                  <a:pt x="416560" y="218693"/>
                </a:lnTo>
                <a:lnTo>
                  <a:pt x="415798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898" y="434905"/>
                </a:lnTo>
                <a:lnTo>
                  <a:pt x="261425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1375" y="759334"/>
            <a:ext cx="414020" cy="462915"/>
          </a:xfrm>
          <a:custGeom>
            <a:avLst/>
            <a:gdLst/>
            <a:ahLst/>
            <a:cxnLst/>
            <a:rect l="l" t="t" r="r" b="b"/>
            <a:pathLst>
              <a:path w="414019" h="462915">
                <a:moveTo>
                  <a:pt x="0" y="0"/>
                </a:moveTo>
                <a:lnTo>
                  <a:pt x="175895" y="0"/>
                </a:lnTo>
                <a:lnTo>
                  <a:pt x="175895" y="22097"/>
                </a:lnTo>
                <a:lnTo>
                  <a:pt x="166751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05434"/>
                </a:lnTo>
                <a:lnTo>
                  <a:pt x="143002" y="353694"/>
                </a:lnTo>
                <a:lnTo>
                  <a:pt x="155321" y="391032"/>
                </a:lnTo>
                <a:lnTo>
                  <a:pt x="188287" y="418576"/>
                </a:lnTo>
                <a:lnTo>
                  <a:pt x="220345" y="423290"/>
                </a:lnTo>
                <a:lnTo>
                  <a:pt x="236374" y="422433"/>
                </a:lnTo>
                <a:lnTo>
                  <a:pt x="279034" y="402028"/>
                </a:lnTo>
                <a:lnTo>
                  <a:pt x="297894" y="357409"/>
                </a:lnTo>
                <a:lnTo>
                  <a:pt x="301751" y="297688"/>
                </a:lnTo>
                <a:lnTo>
                  <a:pt x="301751" y="84074"/>
                </a:lnTo>
                <a:lnTo>
                  <a:pt x="298196" y="42544"/>
                </a:lnTo>
                <a:lnTo>
                  <a:pt x="266319" y="22097"/>
                </a:lnTo>
                <a:lnTo>
                  <a:pt x="266319" y="0"/>
                </a:lnTo>
                <a:lnTo>
                  <a:pt x="413638" y="0"/>
                </a:lnTo>
                <a:lnTo>
                  <a:pt x="413638" y="22097"/>
                </a:lnTo>
                <a:lnTo>
                  <a:pt x="405511" y="24383"/>
                </a:lnTo>
                <a:lnTo>
                  <a:pt x="399161" y="26796"/>
                </a:lnTo>
                <a:lnTo>
                  <a:pt x="378668" y="63124"/>
                </a:lnTo>
                <a:lnTo>
                  <a:pt x="378079" y="84074"/>
                </a:lnTo>
                <a:lnTo>
                  <a:pt x="378079" y="293369"/>
                </a:lnTo>
                <a:lnTo>
                  <a:pt x="377672" y="313279"/>
                </a:lnTo>
                <a:lnTo>
                  <a:pt x="371475" y="362838"/>
                </a:lnTo>
                <a:lnTo>
                  <a:pt x="357223" y="399861"/>
                </a:lnTo>
                <a:lnTo>
                  <a:pt x="325643" y="434405"/>
                </a:lnTo>
                <a:lnTo>
                  <a:pt x="281340" y="454548"/>
                </a:lnTo>
                <a:lnTo>
                  <a:pt x="240903" y="461279"/>
                </a:lnTo>
                <a:lnTo>
                  <a:pt x="210058" y="462533"/>
                </a:lnTo>
                <a:lnTo>
                  <a:pt x="187174" y="461914"/>
                </a:lnTo>
                <a:lnTo>
                  <a:pt x="146978" y="456961"/>
                </a:lnTo>
                <a:lnTo>
                  <a:pt x="99885" y="440229"/>
                </a:lnTo>
                <a:lnTo>
                  <a:pt x="66579" y="412329"/>
                </a:lnTo>
                <a:lnTo>
                  <a:pt x="45720" y="374395"/>
                </a:lnTo>
                <a:lnTo>
                  <a:pt x="36540" y="322496"/>
                </a:lnTo>
                <a:lnTo>
                  <a:pt x="35940" y="301116"/>
                </a:lnTo>
                <a:lnTo>
                  <a:pt x="35940" y="84454"/>
                </a:lnTo>
                <a:lnTo>
                  <a:pt x="35873" y="76880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9162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4" h="457200">
                <a:moveTo>
                  <a:pt x="0" y="0"/>
                </a:moveTo>
                <a:lnTo>
                  <a:pt x="394081" y="0"/>
                </a:lnTo>
                <a:lnTo>
                  <a:pt x="394081" y="117601"/>
                </a:lnTo>
                <a:lnTo>
                  <a:pt x="348259" y="117601"/>
                </a:lnTo>
                <a:lnTo>
                  <a:pt x="345244" y="106934"/>
                </a:lnTo>
                <a:lnTo>
                  <a:pt x="342565" y="97790"/>
                </a:lnTo>
                <a:lnTo>
                  <a:pt x="326999" y="60832"/>
                </a:lnTo>
                <a:lnTo>
                  <a:pt x="320471" y="53339"/>
                </a:lnTo>
                <a:lnTo>
                  <a:pt x="317119" y="49911"/>
                </a:lnTo>
                <a:lnTo>
                  <a:pt x="295516" y="40766"/>
                </a:lnTo>
                <a:lnTo>
                  <a:pt x="289826" y="39750"/>
                </a:lnTo>
                <a:lnTo>
                  <a:pt x="282409" y="39242"/>
                </a:lnTo>
                <a:lnTo>
                  <a:pt x="273253" y="39242"/>
                </a:lnTo>
                <a:lnTo>
                  <a:pt x="249135" y="39242"/>
                </a:lnTo>
                <a:lnTo>
                  <a:pt x="249135" y="373125"/>
                </a:lnTo>
                <a:lnTo>
                  <a:pt x="249199" y="381458"/>
                </a:lnTo>
                <a:lnTo>
                  <a:pt x="253834" y="414908"/>
                </a:lnTo>
                <a:lnTo>
                  <a:pt x="255612" y="418718"/>
                </a:lnTo>
                <a:lnTo>
                  <a:pt x="289661" y="434975"/>
                </a:lnTo>
                <a:lnTo>
                  <a:pt x="289661" y="457200"/>
                </a:lnTo>
                <a:lnTo>
                  <a:pt x="104813" y="457200"/>
                </a:lnTo>
                <a:lnTo>
                  <a:pt x="104813" y="434975"/>
                </a:lnTo>
                <a:lnTo>
                  <a:pt x="114185" y="433450"/>
                </a:lnTo>
                <a:lnTo>
                  <a:pt x="121615" y="431418"/>
                </a:lnTo>
                <a:lnTo>
                  <a:pt x="127088" y="428878"/>
                </a:lnTo>
                <a:lnTo>
                  <a:pt x="132549" y="426212"/>
                </a:lnTo>
                <a:lnTo>
                  <a:pt x="136626" y="422655"/>
                </a:lnTo>
                <a:lnTo>
                  <a:pt x="139306" y="417956"/>
                </a:lnTo>
                <a:lnTo>
                  <a:pt x="141985" y="413257"/>
                </a:lnTo>
                <a:lnTo>
                  <a:pt x="145338" y="373125"/>
                </a:lnTo>
                <a:lnTo>
                  <a:pt x="145338" y="39242"/>
                </a:lnTo>
                <a:lnTo>
                  <a:pt x="118211" y="39242"/>
                </a:lnTo>
                <a:lnTo>
                  <a:pt x="108750" y="39530"/>
                </a:lnTo>
                <a:lnTo>
                  <a:pt x="68821" y="58674"/>
                </a:lnTo>
                <a:lnTo>
                  <a:pt x="52535" y="93956"/>
                </a:lnTo>
                <a:lnTo>
                  <a:pt x="45885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34553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8" y="423417"/>
                </a:lnTo>
                <a:lnTo>
                  <a:pt x="420243" y="427736"/>
                </a:lnTo>
                <a:lnTo>
                  <a:pt x="425576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8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6653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6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0671" y="753999"/>
            <a:ext cx="330200" cy="467995"/>
          </a:xfrm>
          <a:custGeom>
            <a:avLst/>
            <a:gdLst/>
            <a:ahLst/>
            <a:cxnLst/>
            <a:rect l="l" t="t" r="r" b="b"/>
            <a:pathLst>
              <a:path w="330200" h="467994">
                <a:moveTo>
                  <a:pt x="211581" y="0"/>
                </a:moveTo>
                <a:lnTo>
                  <a:pt x="258748" y="2089"/>
                </a:lnTo>
                <a:lnTo>
                  <a:pt x="300926" y="8572"/>
                </a:lnTo>
                <a:lnTo>
                  <a:pt x="330073" y="15748"/>
                </a:lnTo>
                <a:lnTo>
                  <a:pt x="330073" y="112902"/>
                </a:lnTo>
                <a:lnTo>
                  <a:pt x="284606" y="112902"/>
                </a:lnTo>
                <a:lnTo>
                  <a:pt x="280011" y="95208"/>
                </a:lnTo>
                <a:lnTo>
                  <a:pt x="274224" y="80025"/>
                </a:lnTo>
                <a:lnTo>
                  <a:pt x="249725" y="49315"/>
                </a:lnTo>
                <a:lnTo>
                  <a:pt x="213613" y="39242"/>
                </a:lnTo>
                <a:lnTo>
                  <a:pt x="188753" y="42410"/>
                </a:lnTo>
                <a:lnTo>
                  <a:pt x="148748" y="67746"/>
                </a:lnTo>
                <a:lnTo>
                  <a:pt x="121695" y="118342"/>
                </a:lnTo>
                <a:lnTo>
                  <a:pt x="108118" y="193625"/>
                </a:lnTo>
                <a:lnTo>
                  <a:pt x="106425" y="240411"/>
                </a:lnTo>
                <a:lnTo>
                  <a:pt x="107973" y="283985"/>
                </a:lnTo>
                <a:lnTo>
                  <a:pt x="112617" y="321929"/>
                </a:lnTo>
                <a:lnTo>
                  <a:pt x="131190" y="380873"/>
                </a:lnTo>
                <a:lnTo>
                  <a:pt x="161750" y="416702"/>
                </a:lnTo>
                <a:lnTo>
                  <a:pt x="203835" y="428625"/>
                </a:lnTo>
                <a:lnTo>
                  <a:pt x="215530" y="428122"/>
                </a:lnTo>
                <a:lnTo>
                  <a:pt x="257603" y="410225"/>
                </a:lnTo>
                <a:lnTo>
                  <a:pt x="276907" y="376078"/>
                </a:lnTo>
                <a:lnTo>
                  <a:pt x="284225" y="349630"/>
                </a:lnTo>
                <a:lnTo>
                  <a:pt x="330073" y="349630"/>
                </a:lnTo>
                <a:lnTo>
                  <a:pt x="330073" y="451103"/>
                </a:lnTo>
                <a:lnTo>
                  <a:pt x="312072" y="455177"/>
                </a:lnTo>
                <a:lnTo>
                  <a:pt x="262763" y="463803"/>
                </a:lnTo>
                <a:lnTo>
                  <a:pt x="215757" y="467608"/>
                </a:lnTo>
                <a:lnTo>
                  <a:pt x="199516" y="467867"/>
                </a:lnTo>
                <a:lnTo>
                  <a:pt x="166272" y="466296"/>
                </a:lnTo>
                <a:lnTo>
                  <a:pt x="109452" y="453723"/>
                </a:lnTo>
                <a:lnTo>
                  <a:pt x="65279" y="428553"/>
                </a:lnTo>
                <a:lnTo>
                  <a:pt x="32756" y="390644"/>
                </a:lnTo>
                <a:lnTo>
                  <a:pt x="11733" y="339804"/>
                </a:lnTo>
                <a:lnTo>
                  <a:pt x="1307" y="275605"/>
                </a:lnTo>
                <a:lnTo>
                  <a:pt x="0" y="238505"/>
                </a:lnTo>
                <a:lnTo>
                  <a:pt x="1525" y="203311"/>
                </a:lnTo>
                <a:lnTo>
                  <a:pt x="13769" y="140065"/>
                </a:lnTo>
                <a:lnTo>
                  <a:pt x="38324" y="86699"/>
                </a:lnTo>
                <a:lnTo>
                  <a:pt x="74570" y="45309"/>
                </a:lnTo>
                <a:lnTo>
                  <a:pt x="122177" y="16448"/>
                </a:lnTo>
                <a:lnTo>
                  <a:pt x="179431" y="1831"/>
                </a:lnTo>
                <a:lnTo>
                  <a:pt x="2115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2798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7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2" y="128650"/>
                </a:lnTo>
                <a:lnTo>
                  <a:pt x="8378" y="108787"/>
                </a:lnTo>
                <a:lnTo>
                  <a:pt x="27559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0770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19" h="467994">
                <a:moveTo>
                  <a:pt x="176136" y="0"/>
                </a:moveTo>
                <a:lnTo>
                  <a:pt x="219332" y="1821"/>
                </a:lnTo>
                <a:lnTo>
                  <a:pt x="262108" y="7588"/>
                </a:lnTo>
                <a:lnTo>
                  <a:pt x="295008" y="14477"/>
                </a:lnTo>
                <a:lnTo>
                  <a:pt x="295008" y="111505"/>
                </a:lnTo>
                <a:lnTo>
                  <a:pt x="249135" y="111505"/>
                </a:lnTo>
                <a:lnTo>
                  <a:pt x="245735" y="98954"/>
                </a:lnTo>
                <a:lnTo>
                  <a:pt x="241895" y="87772"/>
                </a:lnTo>
                <a:lnTo>
                  <a:pt x="215347" y="50770"/>
                </a:lnTo>
                <a:lnTo>
                  <a:pt x="171107" y="39242"/>
                </a:lnTo>
                <a:lnTo>
                  <a:pt x="161820" y="39649"/>
                </a:lnTo>
                <a:lnTo>
                  <a:pt x="123478" y="54244"/>
                </a:lnTo>
                <a:lnTo>
                  <a:pt x="105015" y="88788"/>
                </a:lnTo>
                <a:lnTo>
                  <a:pt x="104470" y="97789"/>
                </a:lnTo>
                <a:lnTo>
                  <a:pt x="104941" y="107174"/>
                </a:lnTo>
                <a:lnTo>
                  <a:pt x="122097" y="145541"/>
                </a:lnTo>
                <a:lnTo>
                  <a:pt x="159059" y="173751"/>
                </a:lnTo>
                <a:lnTo>
                  <a:pt x="188861" y="190246"/>
                </a:lnTo>
                <a:lnTo>
                  <a:pt x="208356" y="200886"/>
                </a:lnTo>
                <a:lnTo>
                  <a:pt x="240755" y="221928"/>
                </a:lnTo>
                <a:lnTo>
                  <a:pt x="274164" y="253793"/>
                </a:lnTo>
                <a:lnTo>
                  <a:pt x="293388" y="289782"/>
                </a:lnTo>
                <a:lnTo>
                  <a:pt x="299694" y="333501"/>
                </a:lnTo>
                <a:lnTo>
                  <a:pt x="298503" y="353460"/>
                </a:lnTo>
                <a:lnTo>
                  <a:pt x="280619" y="405002"/>
                </a:lnTo>
                <a:lnTo>
                  <a:pt x="242192" y="442614"/>
                </a:lnTo>
                <a:lnTo>
                  <a:pt x="206069" y="458706"/>
                </a:lnTo>
                <a:lnTo>
                  <a:pt x="163873" y="466846"/>
                </a:lnTo>
                <a:lnTo>
                  <a:pt x="140639" y="467867"/>
                </a:lnTo>
                <a:lnTo>
                  <a:pt x="123383" y="467627"/>
                </a:lnTo>
                <a:lnTo>
                  <a:pt x="69481" y="463930"/>
                </a:lnTo>
                <a:lnTo>
                  <a:pt x="1652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72" y="349630"/>
                </a:lnTo>
                <a:lnTo>
                  <a:pt x="50761" y="368276"/>
                </a:lnTo>
                <a:lnTo>
                  <a:pt x="57049" y="384397"/>
                </a:lnTo>
                <a:lnTo>
                  <a:pt x="84770" y="417641"/>
                </a:lnTo>
                <a:lnTo>
                  <a:pt x="131267" y="428625"/>
                </a:lnTo>
                <a:lnTo>
                  <a:pt x="140894" y="428216"/>
                </a:lnTo>
                <a:lnTo>
                  <a:pt x="180948" y="413194"/>
                </a:lnTo>
                <a:lnTo>
                  <a:pt x="200989" y="373729"/>
                </a:lnTo>
                <a:lnTo>
                  <a:pt x="201587" y="362965"/>
                </a:lnTo>
                <a:lnTo>
                  <a:pt x="201105" y="352938"/>
                </a:lnTo>
                <a:lnTo>
                  <a:pt x="183837" y="312165"/>
                </a:lnTo>
                <a:lnTo>
                  <a:pt x="148678" y="283892"/>
                </a:lnTo>
                <a:lnTo>
                  <a:pt x="108807" y="262310"/>
                </a:lnTo>
                <a:lnTo>
                  <a:pt x="96689" y="255619"/>
                </a:lnTo>
                <a:lnTo>
                  <a:pt x="64174" y="234590"/>
                </a:lnTo>
                <a:lnTo>
                  <a:pt x="31309" y="202152"/>
                </a:lnTo>
                <a:lnTo>
                  <a:pt x="11648" y="163476"/>
                </a:lnTo>
                <a:lnTo>
                  <a:pt x="7035" y="128650"/>
                </a:lnTo>
                <a:lnTo>
                  <a:pt x="8312" y="108787"/>
                </a:lnTo>
                <a:lnTo>
                  <a:pt x="27457" y="58674"/>
                </a:lnTo>
                <a:lnTo>
                  <a:pt x="68360" y="23276"/>
                </a:lnTo>
                <a:lnTo>
                  <a:pt x="106663" y="8411"/>
                </a:lnTo>
                <a:lnTo>
                  <a:pt x="151449" y="930"/>
                </a:lnTo>
                <a:lnTo>
                  <a:pt x="1761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4235" y="1585307"/>
            <a:ext cx="7541531" cy="2467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4235" y="4061807"/>
            <a:ext cx="7541531" cy="2467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17827" y="1774317"/>
            <a:ext cx="6999605" cy="4500976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spcBef>
                <a:spcPts val="610"/>
              </a:spcBef>
            </a:pP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the learning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activity </a:t>
            </a:r>
            <a:r>
              <a:rPr sz="3500" spc="5" dirty="0">
                <a:solidFill>
                  <a:srgbClr val="FFFFFF"/>
                </a:solidFill>
                <a:latin typeface="Cambria"/>
                <a:cs typeface="Cambria"/>
              </a:rPr>
              <a:t>as 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well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plan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of care,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they </a:t>
            </a:r>
            <a:r>
              <a:rPr sz="3500" spc="-2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be 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more lengthy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&amp;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detailed than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care 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plan </a:t>
            </a:r>
            <a:r>
              <a:rPr sz="3500" spc="-2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working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nurses.</a:t>
            </a:r>
            <a:endParaRPr sz="3500">
              <a:latin typeface="Cambria"/>
              <a:cs typeface="Cambria"/>
            </a:endParaRPr>
          </a:p>
          <a:p>
            <a:pPr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 marR="8255" algn="just">
              <a:lnSpc>
                <a:spcPct val="87900"/>
              </a:lnSpc>
              <a:spcBef>
                <a:spcPts val="5"/>
              </a:spcBef>
            </a:pP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They </a:t>
            </a:r>
            <a:r>
              <a:rPr sz="3500" spc="-2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also modify the </a:t>
            </a:r>
            <a:r>
              <a:rPr sz="3500" spc="-15" dirty="0">
                <a:solidFill>
                  <a:srgbClr val="FFFFFF"/>
                </a:solidFill>
                <a:latin typeface="Cambria"/>
                <a:cs typeface="Cambria"/>
              </a:rPr>
              <a:t>four 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column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(previous)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plan </a:t>
            </a:r>
            <a:r>
              <a:rPr sz="3500" spc="-2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adding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a  column </a:t>
            </a:r>
            <a:r>
              <a:rPr sz="3500" spc="-2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rationale after </a:t>
            </a:r>
            <a:r>
              <a:rPr sz="3500" spc="-5" dirty="0">
                <a:solidFill>
                  <a:srgbClr val="FFFFFF"/>
                </a:solidFill>
                <a:latin typeface="Cambria"/>
                <a:cs typeface="Cambria"/>
              </a:rPr>
              <a:t>the  nursing </a:t>
            </a:r>
            <a:r>
              <a:rPr sz="3500" spc="-10" dirty="0">
                <a:solidFill>
                  <a:srgbClr val="FFFFFF"/>
                </a:solidFill>
                <a:latin typeface="Cambria"/>
                <a:cs typeface="Cambria"/>
              </a:rPr>
              <a:t>order</a:t>
            </a:r>
            <a:r>
              <a:rPr sz="35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500" dirty="0">
                <a:solidFill>
                  <a:srgbClr val="FFFFFF"/>
                </a:solidFill>
                <a:latin typeface="Cambria"/>
                <a:cs typeface="Cambria"/>
              </a:rPr>
              <a:t>column</a:t>
            </a:r>
            <a:endParaRPr sz="35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5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2024" y="1268272"/>
            <a:ext cx="6566891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969" y="959992"/>
            <a:ext cx="6576822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6460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704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9892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704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5968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30">
                <a:moveTo>
                  <a:pt x="44703" y="0"/>
                </a:moveTo>
                <a:lnTo>
                  <a:pt x="0" y="125602"/>
                </a:lnTo>
                <a:lnTo>
                  <a:pt x="80390" y="125602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1222" y="985139"/>
            <a:ext cx="89789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5234" y="985139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9669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1" y="0"/>
                </a:moveTo>
                <a:lnTo>
                  <a:pt x="10667" y="0"/>
                </a:lnTo>
                <a:lnTo>
                  <a:pt x="4063" y="126"/>
                </a:lnTo>
                <a:lnTo>
                  <a:pt x="0" y="380"/>
                </a:lnTo>
                <a:lnTo>
                  <a:pt x="0" y="251587"/>
                </a:lnTo>
                <a:lnTo>
                  <a:pt x="2666" y="251967"/>
                </a:lnTo>
                <a:lnTo>
                  <a:pt x="9397" y="252222"/>
                </a:lnTo>
                <a:lnTo>
                  <a:pt x="20319" y="252222"/>
                </a:lnTo>
                <a:lnTo>
                  <a:pt x="61594" y="245110"/>
                </a:lnTo>
                <a:lnTo>
                  <a:pt x="95535" y="212661"/>
                </a:lnTo>
                <a:lnTo>
                  <a:pt x="108221" y="176277"/>
                </a:lnTo>
                <a:lnTo>
                  <a:pt x="112775" y="124967"/>
                </a:lnTo>
                <a:lnTo>
                  <a:pt x="112061" y="104651"/>
                </a:lnTo>
                <a:lnTo>
                  <a:pt x="101345" y="54610"/>
                </a:lnTo>
                <a:lnTo>
                  <a:pt x="79057" y="20784"/>
                </a:lnTo>
                <a:lnTo>
                  <a:pt x="33748" y="831"/>
                </a:lnTo>
                <a:lnTo>
                  <a:pt x="198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8405" y="985139"/>
            <a:ext cx="89789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2647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5" y="172338"/>
                </a:lnTo>
                <a:lnTo>
                  <a:pt x="209550" y="214122"/>
                </a:lnTo>
                <a:lnTo>
                  <a:pt x="213105" y="214122"/>
                </a:lnTo>
                <a:lnTo>
                  <a:pt x="212086" y="186832"/>
                </a:lnTo>
                <a:lnTo>
                  <a:pt x="211327" y="158305"/>
                </a:lnTo>
                <a:lnTo>
                  <a:pt x="210855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437" y="21081"/>
                </a:lnTo>
                <a:lnTo>
                  <a:pt x="199898" y="19685"/>
                </a:lnTo>
                <a:lnTo>
                  <a:pt x="197230" y="18161"/>
                </a:lnTo>
                <a:lnTo>
                  <a:pt x="192912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145" y="0"/>
                </a:lnTo>
                <a:lnTo>
                  <a:pt x="271145" y="14731"/>
                </a:lnTo>
                <a:lnTo>
                  <a:pt x="265302" y="16637"/>
                </a:lnTo>
                <a:lnTo>
                  <a:pt x="260984" y="18287"/>
                </a:lnTo>
                <a:lnTo>
                  <a:pt x="258572" y="19685"/>
                </a:lnTo>
                <a:lnTo>
                  <a:pt x="256158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1" y="27304"/>
                </a:lnTo>
                <a:lnTo>
                  <a:pt x="249300" y="30606"/>
                </a:lnTo>
                <a:lnTo>
                  <a:pt x="248411" y="35178"/>
                </a:lnTo>
                <a:lnTo>
                  <a:pt x="247523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3" y="304800"/>
                </a:lnTo>
                <a:lnTo>
                  <a:pt x="89916" y="131063"/>
                </a:lnTo>
                <a:lnTo>
                  <a:pt x="80412" y="114375"/>
                </a:lnTo>
                <a:lnTo>
                  <a:pt x="72278" y="99567"/>
                </a:lnTo>
                <a:lnTo>
                  <a:pt x="65502" y="86665"/>
                </a:lnTo>
                <a:lnTo>
                  <a:pt x="60071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2" y="267842"/>
                </a:lnTo>
                <a:lnTo>
                  <a:pt x="61975" y="272414"/>
                </a:lnTo>
                <a:lnTo>
                  <a:pt x="62992" y="276860"/>
                </a:lnTo>
                <a:lnTo>
                  <a:pt x="65024" y="280415"/>
                </a:lnTo>
                <a:lnTo>
                  <a:pt x="67945" y="282955"/>
                </a:lnTo>
                <a:lnTo>
                  <a:pt x="70866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0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3118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6" y="16255"/>
                </a:lnTo>
                <a:lnTo>
                  <a:pt x="107568" y="17779"/>
                </a:lnTo>
                <a:lnTo>
                  <a:pt x="104521" y="19558"/>
                </a:lnTo>
                <a:lnTo>
                  <a:pt x="101346" y="21209"/>
                </a:lnTo>
                <a:lnTo>
                  <a:pt x="98932" y="23622"/>
                </a:lnTo>
                <a:lnTo>
                  <a:pt x="97281" y="26542"/>
                </a:lnTo>
                <a:lnTo>
                  <a:pt x="95503" y="29590"/>
                </a:lnTo>
                <a:lnTo>
                  <a:pt x="94360" y="33400"/>
                </a:lnTo>
                <a:lnTo>
                  <a:pt x="93852" y="38100"/>
                </a:lnTo>
                <a:lnTo>
                  <a:pt x="93345" y="42799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8" y="278129"/>
                </a:lnTo>
                <a:lnTo>
                  <a:pt x="145033" y="278129"/>
                </a:lnTo>
                <a:lnTo>
                  <a:pt x="151891" y="276860"/>
                </a:lnTo>
                <a:lnTo>
                  <a:pt x="157099" y="274192"/>
                </a:lnTo>
                <a:lnTo>
                  <a:pt x="162432" y="271525"/>
                </a:lnTo>
                <a:lnTo>
                  <a:pt x="166877" y="267335"/>
                </a:lnTo>
                <a:lnTo>
                  <a:pt x="170687" y="261747"/>
                </a:lnTo>
                <a:lnTo>
                  <a:pt x="174498" y="256159"/>
                </a:lnTo>
                <a:lnTo>
                  <a:pt x="177800" y="248920"/>
                </a:lnTo>
                <a:lnTo>
                  <a:pt x="180466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1" y="214502"/>
                </a:lnTo>
                <a:lnTo>
                  <a:pt x="217677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192" y="277875"/>
                </a:lnTo>
                <a:lnTo>
                  <a:pt x="21716" y="274827"/>
                </a:lnTo>
                <a:lnTo>
                  <a:pt x="22732" y="270890"/>
                </a:lnTo>
                <a:lnTo>
                  <a:pt x="23240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7" y="38608"/>
                </a:lnTo>
                <a:lnTo>
                  <a:pt x="22986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2702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667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3" y="82423"/>
                </a:lnTo>
                <a:lnTo>
                  <a:pt x="241611" y="96783"/>
                </a:lnTo>
                <a:lnTo>
                  <a:pt x="229234" y="133985"/>
                </a:lnTo>
                <a:lnTo>
                  <a:pt x="191134" y="167131"/>
                </a:lnTo>
                <a:lnTo>
                  <a:pt x="146504" y="177722"/>
                </a:lnTo>
                <a:lnTo>
                  <a:pt x="128524" y="178435"/>
                </a:lnTo>
                <a:lnTo>
                  <a:pt x="118237" y="178367"/>
                </a:lnTo>
                <a:lnTo>
                  <a:pt x="108902" y="178181"/>
                </a:lnTo>
                <a:lnTo>
                  <a:pt x="100520" y="177899"/>
                </a:lnTo>
                <a:lnTo>
                  <a:pt x="93090" y="177546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2" y="265684"/>
                </a:lnTo>
                <a:lnTo>
                  <a:pt x="94234" y="269748"/>
                </a:lnTo>
                <a:lnTo>
                  <a:pt x="94996" y="273938"/>
                </a:lnTo>
                <a:lnTo>
                  <a:pt x="96138" y="277113"/>
                </a:lnTo>
                <a:lnTo>
                  <a:pt x="97917" y="279653"/>
                </a:lnTo>
                <a:lnTo>
                  <a:pt x="99568" y="282066"/>
                </a:lnTo>
                <a:lnTo>
                  <a:pt x="102108" y="284099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8465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6714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39" y="236"/>
                </a:lnTo>
                <a:lnTo>
                  <a:pt x="183830" y="5752"/>
                </a:lnTo>
                <a:lnTo>
                  <a:pt x="221487" y="24384"/>
                </a:lnTo>
                <a:lnTo>
                  <a:pt x="226822" y="30734"/>
                </a:lnTo>
                <a:lnTo>
                  <a:pt x="232156" y="37084"/>
                </a:lnTo>
                <a:lnTo>
                  <a:pt x="24330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45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046" y="247141"/>
                </a:lnTo>
                <a:lnTo>
                  <a:pt x="245784" y="256690"/>
                </a:lnTo>
                <a:lnTo>
                  <a:pt x="273303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834" y="304800"/>
                </a:lnTo>
                <a:lnTo>
                  <a:pt x="189142" y="294753"/>
                </a:lnTo>
                <a:lnTo>
                  <a:pt x="182022" y="282527"/>
                </a:lnTo>
                <a:lnTo>
                  <a:pt x="17447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758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220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5959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202" y="60833"/>
                </a:lnTo>
                <a:lnTo>
                  <a:pt x="213613" y="35560"/>
                </a:lnTo>
                <a:lnTo>
                  <a:pt x="211454" y="33274"/>
                </a:lnTo>
                <a:lnTo>
                  <a:pt x="197103" y="27177"/>
                </a:lnTo>
                <a:lnTo>
                  <a:pt x="193293" y="26415"/>
                </a:lnTo>
                <a:lnTo>
                  <a:pt x="188340" y="26162"/>
                </a:lnTo>
                <a:lnTo>
                  <a:pt x="182244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66750" y="266700"/>
                </a:lnTo>
                <a:lnTo>
                  <a:pt x="167258" y="270763"/>
                </a:lnTo>
                <a:lnTo>
                  <a:pt x="168020" y="274065"/>
                </a:lnTo>
                <a:lnTo>
                  <a:pt x="169290" y="276605"/>
                </a:lnTo>
                <a:lnTo>
                  <a:pt x="170433" y="279146"/>
                </a:lnTo>
                <a:lnTo>
                  <a:pt x="171830" y="281177"/>
                </a:lnTo>
                <a:lnTo>
                  <a:pt x="173608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2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3118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1160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7" y="137287"/>
                </a:lnTo>
                <a:lnTo>
                  <a:pt x="188594" y="172338"/>
                </a:lnTo>
                <a:lnTo>
                  <a:pt x="209550" y="214122"/>
                </a:lnTo>
                <a:lnTo>
                  <a:pt x="213105" y="214122"/>
                </a:lnTo>
                <a:lnTo>
                  <a:pt x="212086" y="186832"/>
                </a:lnTo>
                <a:lnTo>
                  <a:pt x="211327" y="158305"/>
                </a:lnTo>
                <a:lnTo>
                  <a:pt x="210855" y="128539"/>
                </a:lnTo>
                <a:lnTo>
                  <a:pt x="210692" y="97536"/>
                </a:lnTo>
                <a:lnTo>
                  <a:pt x="210692" y="56006"/>
                </a:lnTo>
                <a:lnTo>
                  <a:pt x="210692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437" y="21081"/>
                </a:lnTo>
                <a:lnTo>
                  <a:pt x="199898" y="19685"/>
                </a:lnTo>
                <a:lnTo>
                  <a:pt x="197230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144" y="0"/>
                </a:lnTo>
                <a:lnTo>
                  <a:pt x="271144" y="14731"/>
                </a:lnTo>
                <a:lnTo>
                  <a:pt x="265302" y="16637"/>
                </a:lnTo>
                <a:lnTo>
                  <a:pt x="260985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0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3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2" y="267842"/>
                </a:lnTo>
                <a:lnTo>
                  <a:pt x="61975" y="272414"/>
                </a:lnTo>
                <a:lnTo>
                  <a:pt x="62991" y="276860"/>
                </a:lnTo>
                <a:lnTo>
                  <a:pt x="65024" y="280415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192" y="277875"/>
                </a:lnTo>
                <a:lnTo>
                  <a:pt x="21716" y="274827"/>
                </a:lnTo>
                <a:lnTo>
                  <a:pt x="22732" y="270890"/>
                </a:lnTo>
                <a:lnTo>
                  <a:pt x="23240" y="266318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7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0" y="24891"/>
                </a:lnTo>
                <a:lnTo>
                  <a:pt x="16382" y="22098"/>
                </a:lnTo>
                <a:lnTo>
                  <a:pt x="13335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8141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6578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7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6" y="53975"/>
                </a:lnTo>
                <a:lnTo>
                  <a:pt x="271907" y="94106"/>
                </a:lnTo>
                <a:lnTo>
                  <a:pt x="277749" y="145796"/>
                </a:lnTo>
                <a:lnTo>
                  <a:pt x="277229" y="162774"/>
                </a:lnTo>
                <a:lnTo>
                  <a:pt x="269621" y="208279"/>
                </a:lnTo>
                <a:lnTo>
                  <a:pt x="252779" y="245320"/>
                </a:lnTo>
                <a:lnTo>
                  <a:pt x="219642" y="278564"/>
                </a:lnTo>
                <a:lnTo>
                  <a:pt x="174295" y="297947"/>
                </a:lnTo>
                <a:lnTo>
                  <a:pt x="134223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2761" y="963549"/>
            <a:ext cx="276225" cy="308610"/>
          </a:xfrm>
          <a:custGeom>
            <a:avLst/>
            <a:gdLst/>
            <a:ahLst/>
            <a:cxnLst/>
            <a:rect l="l" t="t" r="r" b="b"/>
            <a:pathLst>
              <a:path w="276225" h="308609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03580"/>
                </a:lnTo>
                <a:lnTo>
                  <a:pt x="96629" y="242762"/>
                </a:lnTo>
                <a:lnTo>
                  <a:pt x="119887" y="276605"/>
                </a:lnTo>
                <a:lnTo>
                  <a:pt x="146812" y="282193"/>
                </a:lnTo>
                <a:lnTo>
                  <a:pt x="157505" y="281622"/>
                </a:lnTo>
                <a:lnTo>
                  <a:pt x="190341" y="262096"/>
                </a:lnTo>
                <a:lnTo>
                  <a:pt x="200882" y="213768"/>
                </a:lnTo>
                <a:lnTo>
                  <a:pt x="201167" y="198500"/>
                </a:lnTo>
                <a:lnTo>
                  <a:pt x="201167" y="56006"/>
                </a:lnTo>
                <a:lnTo>
                  <a:pt x="201167" y="44830"/>
                </a:lnTo>
                <a:lnTo>
                  <a:pt x="200660" y="37084"/>
                </a:lnTo>
                <a:lnTo>
                  <a:pt x="199643" y="32765"/>
                </a:lnTo>
                <a:lnTo>
                  <a:pt x="198754" y="28321"/>
                </a:lnTo>
                <a:lnTo>
                  <a:pt x="196850" y="24764"/>
                </a:lnTo>
                <a:lnTo>
                  <a:pt x="193928" y="22098"/>
                </a:lnTo>
                <a:lnTo>
                  <a:pt x="191135" y="19430"/>
                </a:lnTo>
                <a:lnTo>
                  <a:pt x="185674" y="17017"/>
                </a:lnTo>
                <a:lnTo>
                  <a:pt x="177418" y="14731"/>
                </a:lnTo>
                <a:lnTo>
                  <a:pt x="177418" y="0"/>
                </a:lnTo>
                <a:lnTo>
                  <a:pt x="275716" y="0"/>
                </a:lnTo>
                <a:lnTo>
                  <a:pt x="275716" y="14731"/>
                </a:lnTo>
                <a:lnTo>
                  <a:pt x="270383" y="16255"/>
                </a:lnTo>
                <a:lnTo>
                  <a:pt x="266064" y="17779"/>
                </a:lnTo>
                <a:lnTo>
                  <a:pt x="263016" y="19558"/>
                </a:lnTo>
                <a:lnTo>
                  <a:pt x="259841" y="21209"/>
                </a:lnTo>
                <a:lnTo>
                  <a:pt x="257428" y="23622"/>
                </a:lnTo>
                <a:lnTo>
                  <a:pt x="255777" y="26670"/>
                </a:lnTo>
                <a:lnTo>
                  <a:pt x="254126" y="29717"/>
                </a:lnTo>
                <a:lnTo>
                  <a:pt x="253111" y="33654"/>
                </a:lnTo>
                <a:lnTo>
                  <a:pt x="252729" y="38353"/>
                </a:lnTo>
                <a:lnTo>
                  <a:pt x="252222" y="42925"/>
                </a:lnTo>
                <a:lnTo>
                  <a:pt x="251967" y="48895"/>
                </a:lnTo>
                <a:lnTo>
                  <a:pt x="251967" y="56006"/>
                </a:lnTo>
                <a:lnTo>
                  <a:pt x="251967" y="195579"/>
                </a:lnTo>
                <a:lnTo>
                  <a:pt x="251702" y="208841"/>
                </a:lnTo>
                <a:lnTo>
                  <a:pt x="245002" y="250890"/>
                </a:lnTo>
                <a:lnTo>
                  <a:pt x="223202" y="284718"/>
                </a:lnTo>
                <a:lnTo>
                  <a:pt x="187525" y="303002"/>
                </a:lnTo>
                <a:lnTo>
                  <a:pt x="139953" y="308355"/>
                </a:lnTo>
                <a:lnTo>
                  <a:pt x="124739" y="307931"/>
                </a:lnTo>
                <a:lnTo>
                  <a:pt x="86360" y="301751"/>
                </a:lnTo>
                <a:lnTo>
                  <a:pt x="50800" y="281813"/>
                </a:lnTo>
                <a:lnTo>
                  <a:pt x="30479" y="24955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77866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203" y="60833"/>
                </a:lnTo>
                <a:lnTo>
                  <a:pt x="213613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5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1" y="276605"/>
                </a:lnTo>
                <a:lnTo>
                  <a:pt x="170434" y="279146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3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3119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1761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158" y="133350"/>
                </a:lnTo>
                <a:lnTo>
                  <a:pt x="147193" y="121285"/>
                </a:lnTo>
                <a:lnTo>
                  <a:pt x="149732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305" y="191770"/>
                </a:lnTo>
                <a:lnTo>
                  <a:pt x="152145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0301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7" y="16255"/>
                </a:lnTo>
                <a:lnTo>
                  <a:pt x="107568" y="17779"/>
                </a:lnTo>
                <a:lnTo>
                  <a:pt x="104521" y="19558"/>
                </a:lnTo>
                <a:lnTo>
                  <a:pt x="101346" y="21209"/>
                </a:lnTo>
                <a:lnTo>
                  <a:pt x="98933" y="23622"/>
                </a:lnTo>
                <a:lnTo>
                  <a:pt x="97281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433" y="271525"/>
                </a:lnTo>
                <a:lnTo>
                  <a:pt x="166878" y="267335"/>
                </a:lnTo>
                <a:lnTo>
                  <a:pt x="170687" y="261747"/>
                </a:lnTo>
                <a:lnTo>
                  <a:pt x="174498" y="256159"/>
                </a:lnTo>
                <a:lnTo>
                  <a:pt x="177800" y="248920"/>
                </a:lnTo>
                <a:lnTo>
                  <a:pt x="180467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1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9885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666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3" y="82423"/>
                </a:lnTo>
                <a:lnTo>
                  <a:pt x="241611" y="96783"/>
                </a:lnTo>
                <a:lnTo>
                  <a:pt x="229234" y="133985"/>
                </a:lnTo>
                <a:lnTo>
                  <a:pt x="191134" y="167131"/>
                </a:lnTo>
                <a:lnTo>
                  <a:pt x="146504" y="177722"/>
                </a:lnTo>
                <a:lnTo>
                  <a:pt x="128524" y="178435"/>
                </a:lnTo>
                <a:lnTo>
                  <a:pt x="118237" y="178367"/>
                </a:lnTo>
                <a:lnTo>
                  <a:pt x="108902" y="178181"/>
                </a:lnTo>
                <a:lnTo>
                  <a:pt x="100520" y="177899"/>
                </a:lnTo>
                <a:lnTo>
                  <a:pt x="93090" y="177546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1" y="265684"/>
                </a:lnTo>
                <a:lnTo>
                  <a:pt x="94233" y="269748"/>
                </a:lnTo>
                <a:lnTo>
                  <a:pt x="94995" y="273938"/>
                </a:lnTo>
                <a:lnTo>
                  <a:pt x="96138" y="277113"/>
                </a:lnTo>
                <a:lnTo>
                  <a:pt x="97916" y="279653"/>
                </a:lnTo>
                <a:lnTo>
                  <a:pt x="99568" y="282066"/>
                </a:lnTo>
                <a:lnTo>
                  <a:pt x="102107" y="284099"/>
                </a:lnTo>
                <a:lnTo>
                  <a:pt x="105282" y="285750"/>
                </a:lnTo>
                <a:lnTo>
                  <a:pt x="108457" y="287400"/>
                </a:lnTo>
                <a:lnTo>
                  <a:pt x="113411" y="288798"/>
                </a:lnTo>
                <a:lnTo>
                  <a:pt x="120141" y="289940"/>
                </a:lnTo>
                <a:lnTo>
                  <a:pt x="12014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2155" y="963549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870" y="0"/>
                </a:lnTo>
                <a:lnTo>
                  <a:pt x="172719" y="183261"/>
                </a:lnTo>
                <a:lnTo>
                  <a:pt x="239775" y="0"/>
                </a:lnTo>
                <a:lnTo>
                  <a:pt x="344424" y="0"/>
                </a:lnTo>
                <a:lnTo>
                  <a:pt x="344424" y="14731"/>
                </a:lnTo>
                <a:lnTo>
                  <a:pt x="336550" y="17017"/>
                </a:lnTo>
                <a:lnTo>
                  <a:pt x="331215" y="19430"/>
                </a:lnTo>
                <a:lnTo>
                  <a:pt x="328294" y="21971"/>
                </a:lnTo>
                <a:lnTo>
                  <a:pt x="325500" y="24637"/>
                </a:lnTo>
                <a:lnTo>
                  <a:pt x="323595" y="28066"/>
                </a:lnTo>
                <a:lnTo>
                  <a:pt x="322452" y="32512"/>
                </a:lnTo>
                <a:lnTo>
                  <a:pt x="321309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20"/>
                </a:lnTo>
                <a:lnTo>
                  <a:pt x="320801" y="258063"/>
                </a:lnTo>
                <a:lnTo>
                  <a:pt x="321182" y="265175"/>
                </a:lnTo>
                <a:lnTo>
                  <a:pt x="344424" y="289940"/>
                </a:lnTo>
                <a:lnTo>
                  <a:pt x="344424" y="304800"/>
                </a:lnTo>
                <a:lnTo>
                  <a:pt x="229869" y="304800"/>
                </a:lnTo>
                <a:lnTo>
                  <a:pt x="229869" y="289940"/>
                </a:lnTo>
                <a:lnTo>
                  <a:pt x="236474" y="288163"/>
                </a:lnTo>
                <a:lnTo>
                  <a:pt x="241045" y="286638"/>
                </a:lnTo>
                <a:lnTo>
                  <a:pt x="253619" y="258572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4253" y="96392"/>
                </a:lnTo>
                <a:lnTo>
                  <a:pt x="255524" y="61595"/>
                </a:lnTo>
                <a:lnTo>
                  <a:pt x="250951" y="61595"/>
                </a:lnTo>
                <a:lnTo>
                  <a:pt x="249046" y="67563"/>
                </a:lnTo>
                <a:lnTo>
                  <a:pt x="247269" y="73405"/>
                </a:lnTo>
                <a:lnTo>
                  <a:pt x="245237" y="79121"/>
                </a:lnTo>
                <a:lnTo>
                  <a:pt x="174117" y="271017"/>
                </a:lnTo>
                <a:lnTo>
                  <a:pt x="134746" y="271017"/>
                </a:lnTo>
                <a:lnTo>
                  <a:pt x="71881" y="89915"/>
                </a:lnTo>
                <a:lnTo>
                  <a:pt x="69137" y="82278"/>
                </a:lnTo>
                <a:lnTo>
                  <a:pt x="66595" y="74628"/>
                </a:lnTo>
                <a:lnTo>
                  <a:pt x="64220" y="67002"/>
                </a:lnTo>
                <a:lnTo>
                  <a:pt x="61975" y="59436"/>
                </a:lnTo>
                <a:lnTo>
                  <a:pt x="58038" y="59436"/>
                </a:lnTo>
                <a:lnTo>
                  <a:pt x="58965" y="78672"/>
                </a:lnTo>
                <a:lnTo>
                  <a:pt x="59642" y="99599"/>
                </a:lnTo>
                <a:lnTo>
                  <a:pt x="60057" y="122193"/>
                </a:lnTo>
                <a:lnTo>
                  <a:pt x="60197" y="146430"/>
                </a:lnTo>
                <a:lnTo>
                  <a:pt x="60197" y="249174"/>
                </a:lnTo>
                <a:lnTo>
                  <a:pt x="60197" y="260223"/>
                </a:lnTo>
                <a:lnTo>
                  <a:pt x="60706" y="267842"/>
                </a:lnTo>
                <a:lnTo>
                  <a:pt x="61849" y="272161"/>
                </a:lnTo>
                <a:lnTo>
                  <a:pt x="62864" y="276478"/>
                </a:lnTo>
                <a:lnTo>
                  <a:pt x="64896" y="280035"/>
                </a:lnTo>
                <a:lnTo>
                  <a:pt x="68071" y="282828"/>
                </a:lnTo>
                <a:lnTo>
                  <a:pt x="71119" y="285750"/>
                </a:lnTo>
                <a:lnTo>
                  <a:pt x="76581" y="288036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240" y="266573"/>
                </a:lnTo>
                <a:lnTo>
                  <a:pt x="23621" y="262000"/>
                </a:lnTo>
                <a:lnTo>
                  <a:pt x="23875" y="256031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450"/>
                </a:lnTo>
                <a:lnTo>
                  <a:pt x="23368" y="36829"/>
                </a:lnTo>
                <a:lnTo>
                  <a:pt x="22351" y="32638"/>
                </a:lnTo>
                <a:lnTo>
                  <a:pt x="21462" y="28448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3884" y="963549"/>
            <a:ext cx="273685" cy="304800"/>
          </a:xfrm>
          <a:custGeom>
            <a:avLst/>
            <a:gdLst/>
            <a:ahLst/>
            <a:cxnLst/>
            <a:rect l="l" t="t" r="r" b="b"/>
            <a:pathLst>
              <a:path w="273684" h="304800">
                <a:moveTo>
                  <a:pt x="6019" y="0"/>
                </a:moveTo>
                <a:lnTo>
                  <a:pt x="130149" y="0"/>
                </a:lnTo>
                <a:lnTo>
                  <a:pt x="130149" y="14731"/>
                </a:lnTo>
                <a:lnTo>
                  <a:pt x="123164" y="15493"/>
                </a:lnTo>
                <a:lnTo>
                  <a:pt x="118198" y="17145"/>
                </a:lnTo>
                <a:lnTo>
                  <a:pt x="115303" y="19558"/>
                </a:lnTo>
                <a:lnTo>
                  <a:pt x="112394" y="21971"/>
                </a:lnTo>
                <a:lnTo>
                  <a:pt x="110947" y="25780"/>
                </a:lnTo>
                <a:lnTo>
                  <a:pt x="110947" y="30861"/>
                </a:lnTo>
                <a:lnTo>
                  <a:pt x="110947" y="33400"/>
                </a:lnTo>
                <a:lnTo>
                  <a:pt x="111467" y="36195"/>
                </a:lnTo>
                <a:lnTo>
                  <a:pt x="112509" y="39370"/>
                </a:lnTo>
                <a:lnTo>
                  <a:pt x="113550" y="42672"/>
                </a:lnTo>
                <a:lnTo>
                  <a:pt x="115265" y="46481"/>
                </a:lnTo>
                <a:lnTo>
                  <a:pt x="150469" y="106552"/>
                </a:lnTo>
                <a:lnTo>
                  <a:pt x="177520" y="66801"/>
                </a:lnTo>
                <a:lnTo>
                  <a:pt x="192379" y="36829"/>
                </a:lnTo>
                <a:lnTo>
                  <a:pt x="192379" y="31496"/>
                </a:lnTo>
                <a:lnTo>
                  <a:pt x="192379" y="26670"/>
                </a:lnTo>
                <a:lnTo>
                  <a:pt x="173837" y="14731"/>
                </a:lnTo>
                <a:lnTo>
                  <a:pt x="173837" y="0"/>
                </a:lnTo>
                <a:lnTo>
                  <a:pt x="266039" y="0"/>
                </a:lnTo>
                <a:lnTo>
                  <a:pt x="266039" y="14986"/>
                </a:lnTo>
                <a:lnTo>
                  <a:pt x="261721" y="16128"/>
                </a:lnTo>
                <a:lnTo>
                  <a:pt x="257657" y="18034"/>
                </a:lnTo>
                <a:lnTo>
                  <a:pt x="253847" y="20700"/>
                </a:lnTo>
                <a:lnTo>
                  <a:pt x="249910" y="23240"/>
                </a:lnTo>
                <a:lnTo>
                  <a:pt x="245465" y="27559"/>
                </a:lnTo>
                <a:lnTo>
                  <a:pt x="216128" y="66548"/>
                </a:lnTo>
                <a:lnTo>
                  <a:pt x="167868" y="135254"/>
                </a:lnTo>
                <a:lnTo>
                  <a:pt x="240639" y="255397"/>
                </a:lnTo>
                <a:lnTo>
                  <a:pt x="243179" y="259461"/>
                </a:lnTo>
                <a:lnTo>
                  <a:pt x="245719" y="263398"/>
                </a:lnTo>
                <a:lnTo>
                  <a:pt x="248386" y="267335"/>
                </a:lnTo>
                <a:lnTo>
                  <a:pt x="250926" y="271272"/>
                </a:lnTo>
                <a:lnTo>
                  <a:pt x="262356" y="284606"/>
                </a:lnTo>
                <a:lnTo>
                  <a:pt x="264261" y="286130"/>
                </a:lnTo>
                <a:lnTo>
                  <a:pt x="273405" y="289940"/>
                </a:lnTo>
                <a:lnTo>
                  <a:pt x="273405" y="304800"/>
                </a:lnTo>
                <a:lnTo>
                  <a:pt x="149326" y="304800"/>
                </a:lnTo>
                <a:lnTo>
                  <a:pt x="149326" y="289940"/>
                </a:lnTo>
                <a:lnTo>
                  <a:pt x="155930" y="289305"/>
                </a:lnTo>
                <a:lnTo>
                  <a:pt x="160756" y="287654"/>
                </a:lnTo>
                <a:lnTo>
                  <a:pt x="163804" y="285368"/>
                </a:lnTo>
                <a:lnTo>
                  <a:pt x="166979" y="282955"/>
                </a:lnTo>
                <a:lnTo>
                  <a:pt x="168503" y="279146"/>
                </a:lnTo>
                <a:lnTo>
                  <a:pt x="168503" y="273938"/>
                </a:lnTo>
                <a:lnTo>
                  <a:pt x="168503" y="272161"/>
                </a:lnTo>
                <a:lnTo>
                  <a:pt x="161264" y="252602"/>
                </a:lnTo>
                <a:lnTo>
                  <a:pt x="159994" y="250316"/>
                </a:lnTo>
                <a:lnTo>
                  <a:pt x="157454" y="245872"/>
                </a:lnTo>
                <a:lnTo>
                  <a:pt x="153644" y="239267"/>
                </a:lnTo>
                <a:lnTo>
                  <a:pt x="122529" y="188213"/>
                </a:lnTo>
                <a:lnTo>
                  <a:pt x="86169" y="242062"/>
                </a:lnTo>
                <a:lnTo>
                  <a:pt x="73888" y="270128"/>
                </a:lnTo>
                <a:lnTo>
                  <a:pt x="73888" y="274192"/>
                </a:lnTo>
                <a:lnTo>
                  <a:pt x="73888" y="278129"/>
                </a:lnTo>
                <a:lnTo>
                  <a:pt x="75488" y="281686"/>
                </a:lnTo>
                <a:lnTo>
                  <a:pt x="78689" y="284606"/>
                </a:lnTo>
                <a:lnTo>
                  <a:pt x="81889" y="287654"/>
                </a:lnTo>
                <a:lnTo>
                  <a:pt x="86461" y="289433"/>
                </a:lnTo>
                <a:lnTo>
                  <a:pt x="92417" y="289940"/>
                </a:lnTo>
                <a:lnTo>
                  <a:pt x="9241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4902" y="288543"/>
                </a:lnTo>
                <a:lnTo>
                  <a:pt x="9410" y="286258"/>
                </a:lnTo>
                <a:lnTo>
                  <a:pt x="13500" y="283210"/>
                </a:lnTo>
                <a:lnTo>
                  <a:pt x="17589" y="280162"/>
                </a:lnTo>
                <a:lnTo>
                  <a:pt x="22059" y="275716"/>
                </a:lnTo>
                <a:lnTo>
                  <a:pt x="46875" y="242950"/>
                </a:lnTo>
                <a:lnTo>
                  <a:pt x="105143" y="159385"/>
                </a:lnTo>
                <a:lnTo>
                  <a:pt x="48882" y="65912"/>
                </a:lnTo>
                <a:lnTo>
                  <a:pt x="25069" y="28828"/>
                </a:lnTo>
                <a:lnTo>
                  <a:pt x="22097" y="25400"/>
                </a:lnTo>
                <a:lnTo>
                  <a:pt x="19113" y="21843"/>
                </a:lnTo>
                <a:lnTo>
                  <a:pt x="16471" y="19303"/>
                </a:lnTo>
                <a:lnTo>
                  <a:pt x="14173" y="17906"/>
                </a:lnTo>
                <a:lnTo>
                  <a:pt x="11861" y="16383"/>
                </a:lnTo>
                <a:lnTo>
                  <a:pt x="9143" y="15366"/>
                </a:lnTo>
                <a:lnTo>
                  <a:pt x="6019" y="14731"/>
                </a:lnTo>
                <a:lnTo>
                  <a:pt x="601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26969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49" y="0"/>
                </a:lnTo>
                <a:lnTo>
                  <a:pt x="221449" y="70992"/>
                </a:lnTo>
                <a:lnTo>
                  <a:pt x="190868" y="70992"/>
                </a:lnTo>
                <a:lnTo>
                  <a:pt x="187327" y="61257"/>
                </a:lnTo>
                <a:lnTo>
                  <a:pt x="184062" y="53212"/>
                </a:lnTo>
                <a:lnTo>
                  <a:pt x="153212" y="26162"/>
                </a:lnTo>
                <a:lnTo>
                  <a:pt x="141757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08" y="133350"/>
                </a:lnTo>
                <a:lnTo>
                  <a:pt x="154254" y="101091"/>
                </a:lnTo>
                <a:lnTo>
                  <a:pt x="179489" y="101091"/>
                </a:lnTo>
                <a:lnTo>
                  <a:pt x="179489" y="191770"/>
                </a:lnTo>
                <a:lnTo>
                  <a:pt x="154254" y="191770"/>
                </a:lnTo>
                <a:lnTo>
                  <a:pt x="152171" y="183134"/>
                </a:lnTo>
                <a:lnTo>
                  <a:pt x="149872" y="176529"/>
                </a:lnTo>
                <a:lnTo>
                  <a:pt x="129552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541" y="278638"/>
                </a:lnTo>
                <a:lnTo>
                  <a:pt x="146748" y="278638"/>
                </a:lnTo>
                <a:lnTo>
                  <a:pt x="164299" y="274192"/>
                </a:lnTo>
                <a:lnTo>
                  <a:pt x="167132" y="272541"/>
                </a:lnTo>
                <a:lnTo>
                  <a:pt x="179374" y="258317"/>
                </a:lnTo>
                <a:lnTo>
                  <a:pt x="181381" y="255015"/>
                </a:lnTo>
                <a:lnTo>
                  <a:pt x="183502" y="250698"/>
                </a:lnTo>
                <a:lnTo>
                  <a:pt x="185737" y="245363"/>
                </a:lnTo>
                <a:lnTo>
                  <a:pt x="187972" y="240029"/>
                </a:lnTo>
                <a:lnTo>
                  <a:pt x="190423" y="232663"/>
                </a:lnTo>
                <a:lnTo>
                  <a:pt x="193103" y="223265"/>
                </a:lnTo>
                <a:lnTo>
                  <a:pt x="223685" y="223265"/>
                </a:lnTo>
                <a:lnTo>
                  <a:pt x="219443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55" y="286892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1337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1" y="0"/>
                </a:moveTo>
                <a:lnTo>
                  <a:pt x="189611" y="0"/>
                </a:lnTo>
                <a:lnTo>
                  <a:pt x="263271" y="250062"/>
                </a:lnTo>
                <a:lnTo>
                  <a:pt x="266446" y="261112"/>
                </a:lnTo>
                <a:lnTo>
                  <a:pt x="269240" y="269113"/>
                </a:lnTo>
                <a:lnTo>
                  <a:pt x="271526" y="273812"/>
                </a:lnTo>
                <a:lnTo>
                  <a:pt x="273685" y="278511"/>
                </a:lnTo>
                <a:lnTo>
                  <a:pt x="276606" y="282321"/>
                </a:lnTo>
                <a:lnTo>
                  <a:pt x="280162" y="285114"/>
                </a:lnTo>
                <a:lnTo>
                  <a:pt x="283718" y="288036"/>
                </a:lnTo>
                <a:lnTo>
                  <a:pt x="288798" y="290195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958" y="306324"/>
                </a:lnTo>
                <a:lnTo>
                  <a:pt x="171958" y="291464"/>
                </a:lnTo>
                <a:lnTo>
                  <a:pt x="179705" y="290575"/>
                </a:lnTo>
                <a:lnTo>
                  <a:pt x="185420" y="288416"/>
                </a:lnTo>
                <a:lnTo>
                  <a:pt x="189103" y="285114"/>
                </a:lnTo>
                <a:lnTo>
                  <a:pt x="192786" y="281686"/>
                </a:lnTo>
                <a:lnTo>
                  <a:pt x="194691" y="276733"/>
                </a:lnTo>
                <a:lnTo>
                  <a:pt x="194691" y="270510"/>
                </a:lnTo>
                <a:lnTo>
                  <a:pt x="194691" y="265938"/>
                </a:lnTo>
                <a:lnTo>
                  <a:pt x="187960" y="233679"/>
                </a:lnTo>
                <a:lnTo>
                  <a:pt x="181991" y="211836"/>
                </a:lnTo>
                <a:lnTo>
                  <a:pt x="86614" y="211836"/>
                </a:lnTo>
                <a:lnTo>
                  <a:pt x="79248" y="233045"/>
                </a:lnTo>
                <a:lnTo>
                  <a:pt x="77216" y="239013"/>
                </a:lnTo>
                <a:lnTo>
                  <a:pt x="75438" y="244728"/>
                </a:lnTo>
                <a:lnTo>
                  <a:pt x="74168" y="250316"/>
                </a:lnTo>
                <a:lnTo>
                  <a:pt x="72771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7" y="291464"/>
                </a:lnTo>
                <a:lnTo>
                  <a:pt x="95377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8" y="290957"/>
                </a:lnTo>
                <a:lnTo>
                  <a:pt x="10414" y="289051"/>
                </a:lnTo>
                <a:lnTo>
                  <a:pt x="14478" y="285750"/>
                </a:lnTo>
                <a:lnTo>
                  <a:pt x="18669" y="282448"/>
                </a:lnTo>
                <a:lnTo>
                  <a:pt x="22479" y="27800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4770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610" y="0"/>
                </a:lnTo>
                <a:lnTo>
                  <a:pt x="263270" y="250062"/>
                </a:lnTo>
                <a:lnTo>
                  <a:pt x="266445" y="261112"/>
                </a:lnTo>
                <a:lnTo>
                  <a:pt x="269239" y="269113"/>
                </a:lnTo>
                <a:lnTo>
                  <a:pt x="271525" y="273812"/>
                </a:lnTo>
                <a:lnTo>
                  <a:pt x="273684" y="278511"/>
                </a:lnTo>
                <a:lnTo>
                  <a:pt x="276605" y="282321"/>
                </a:lnTo>
                <a:lnTo>
                  <a:pt x="280161" y="285114"/>
                </a:lnTo>
                <a:lnTo>
                  <a:pt x="283717" y="288036"/>
                </a:lnTo>
                <a:lnTo>
                  <a:pt x="288797" y="290195"/>
                </a:lnTo>
                <a:lnTo>
                  <a:pt x="295147" y="291464"/>
                </a:lnTo>
                <a:lnTo>
                  <a:pt x="295147" y="306324"/>
                </a:lnTo>
                <a:lnTo>
                  <a:pt x="171957" y="306324"/>
                </a:lnTo>
                <a:lnTo>
                  <a:pt x="171957" y="291464"/>
                </a:lnTo>
                <a:lnTo>
                  <a:pt x="179704" y="290575"/>
                </a:lnTo>
                <a:lnTo>
                  <a:pt x="185419" y="288416"/>
                </a:lnTo>
                <a:lnTo>
                  <a:pt x="189102" y="285114"/>
                </a:lnTo>
                <a:lnTo>
                  <a:pt x="192785" y="281686"/>
                </a:lnTo>
                <a:lnTo>
                  <a:pt x="194690" y="276733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87959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7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5" y="261874"/>
                </a:lnTo>
                <a:lnTo>
                  <a:pt x="72135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7" y="290957"/>
                </a:lnTo>
                <a:lnTo>
                  <a:pt x="10413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0845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1" y="0"/>
                </a:moveTo>
                <a:lnTo>
                  <a:pt x="189611" y="0"/>
                </a:lnTo>
                <a:lnTo>
                  <a:pt x="263271" y="250062"/>
                </a:lnTo>
                <a:lnTo>
                  <a:pt x="266446" y="261112"/>
                </a:lnTo>
                <a:lnTo>
                  <a:pt x="269240" y="269113"/>
                </a:lnTo>
                <a:lnTo>
                  <a:pt x="271525" y="273812"/>
                </a:lnTo>
                <a:lnTo>
                  <a:pt x="273685" y="278511"/>
                </a:lnTo>
                <a:lnTo>
                  <a:pt x="276606" y="282321"/>
                </a:lnTo>
                <a:lnTo>
                  <a:pt x="280162" y="285114"/>
                </a:lnTo>
                <a:lnTo>
                  <a:pt x="283718" y="288036"/>
                </a:lnTo>
                <a:lnTo>
                  <a:pt x="288798" y="290195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958" y="306324"/>
                </a:lnTo>
                <a:lnTo>
                  <a:pt x="171958" y="291464"/>
                </a:lnTo>
                <a:lnTo>
                  <a:pt x="179705" y="290575"/>
                </a:lnTo>
                <a:lnTo>
                  <a:pt x="185420" y="288416"/>
                </a:lnTo>
                <a:lnTo>
                  <a:pt x="189103" y="285114"/>
                </a:lnTo>
                <a:lnTo>
                  <a:pt x="192786" y="281686"/>
                </a:lnTo>
                <a:lnTo>
                  <a:pt x="194691" y="276733"/>
                </a:lnTo>
                <a:lnTo>
                  <a:pt x="194691" y="270510"/>
                </a:lnTo>
                <a:lnTo>
                  <a:pt x="194691" y="265938"/>
                </a:lnTo>
                <a:lnTo>
                  <a:pt x="187960" y="233679"/>
                </a:lnTo>
                <a:lnTo>
                  <a:pt x="181991" y="211836"/>
                </a:lnTo>
                <a:lnTo>
                  <a:pt x="86614" y="211836"/>
                </a:lnTo>
                <a:lnTo>
                  <a:pt x="79248" y="233045"/>
                </a:lnTo>
                <a:lnTo>
                  <a:pt x="77216" y="239013"/>
                </a:lnTo>
                <a:lnTo>
                  <a:pt x="75438" y="244728"/>
                </a:lnTo>
                <a:lnTo>
                  <a:pt x="74168" y="250316"/>
                </a:lnTo>
                <a:lnTo>
                  <a:pt x="72771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7" y="291464"/>
                </a:lnTo>
                <a:lnTo>
                  <a:pt x="95377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8" y="290957"/>
                </a:lnTo>
                <a:lnTo>
                  <a:pt x="10414" y="289051"/>
                </a:lnTo>
                <a:lnTo>
                  <a:pt x="14478" y="285750"/>
                </a:lnTo>
                <a:lnTo>
                  <a:pt x="18668" y="282448"/>
                </a:lnTo>
                <a:lnTo>
                  <a:pt x="22479" y="27800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7406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991" y="2412"/>
                </a:lnTo>
                <a:lnTo>
                  <a:pt x="220218" y="10541"/>
                </a:lnTo>
                <a:lnTo>
                  <a:pt x="220218" y="75184"/>
                </a:lnTo>
                <a:lnTo>
                  <a:pt x="189738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944" y="28261"/>
                </a:lnTo>
                <a:lnTo>
                  <a:pt x="89154" y="59944"/>
                </a:lnTo>
                <a:lnTo>
                  <a:pt x="75549" y="101917"/>
                </a:lnTo>
                <a:lnTo>
                  <a:pt x="70993" y="160274"/>
                </a:lnTo>
                <a:lnTo>
                  <a:pt x="72036" y="189329"/>
                </a:lnTo>
                <a:lnTo>
                  <a:pt x="80315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611" y="233045"/>
                </a:lnTo>
                <a:lnTo>
                  <a:pt x="220218" y="233045"/>
                </a:lnTo>
                <a:lnTo>
                  <a:pt x="220218" y="300736"/>
                </a:lnTo>
                <a:lnTo>
                  <a:pt x="208192" y="303404"/>
                </a:lnTo>
                <a:lnTo>
                  <a:pt x="165046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604" y="57792"/>
                </a:lnTo>
                <a:lnTo>
                  <a:pt x="64770" y="19431"/>
                </a:lnTo>
                <a:lnTo>
                  <a:pt x="119687" y="1214"/>
                </a:lnTo>
                <a:lnTo>
                  <a:pt x="14109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3331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701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3" y="27812"/>
                </a:lnTo>
                <a:lnTo>
                  <a:pt x="124079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374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8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9941" y="1545011"/>
            <a:ext cx="4648835" cy="3974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spcBef>
                <a:spcPts val="7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Assessment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Nursing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diagnosis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Goals/ </a:t>
            </a:r>
            <a:r>
              <a:rPr sz="3200" spc="-10" dirty="0">
                <a:latin typeface="Cambria"/>
                <a:cs typeface="Cambria"/>
              </a:rPr>
              <a:t>Desired</a:t>
            </a:r>
            <a:r>
              <a:rPr sz="3200" spc="-6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outcomes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10" dirty="0">
                <a:latin typeface="Cambria"/>
                <a:cs typeface="Cambria"/>
              </a:rPr>
              <a:t>Intervention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10" dirty="0">
                <a:latin typeface="Cambria"/>
                <a:cs typeface="Cambria"/>
              </a:rPr>
              <a:t>Rationale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Implementation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20" dirty="0">
                <a:latin typeface="Cambria"/>
                <a:cs typeface="Cambria"/>
              </a:rPr>
              <a:t>Evaluation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072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31" y="736454"/>
            <a:ext cx="7119716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7151" y="359410"/>
            <a:ext cx="7139851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9689" y="435230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09" y="0"/>
                </a:moveTo>
                <a:lnTo>
                  <a:pt x="0" y="153797"/>
                </a:lnTo>
                <a:lnTo>
                  <a:pt x="98297" y="153797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2412" y="435230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10" y="0"/>
                </a:moveTo>
                <a:lnTo>
                  <a:pt x="0" y="153797"/>
                </a:lnTo>
                <a:lnTo>
                  <a:pt x="98298" y="153797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0277" y="391160"/>
            <a:ext cx="107823" cy="16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7984" y="391159"/>
            <a:ext cx="109474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1644" y="39573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3" y="0"/>
                </a:moveTo>
                <a:lnTo>
                  <a:pt x="13080" y="0"/>
                </a:lnTo>
                <a:lnTo>
                  <a:pt x="4952" y="126"/>
                </a:lnTo>
                <a:lnTo>
                  <a:pt x="0" y="507"/>
                </a:lnTo>
                <a:lnTo>
                  <a:pt x="0" y="307720"/>
                </a:lnTo>
                <a:lnTo>
                  <a:pt x="3301" y="308228"/>
                </a:lnTo>
                <a:lnTo>
                  <a:pt x="11556" y="308609"/>
                </a:lnTo>
                <a:lnTo>
                  <a:pt x="24891" y="308609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98" y="247255"/>
                </a:lnTo>
                <a:lnTo>
                  <a:pt x="135508" y="196532"/>
                </a:lnTo>
                <a:lnTo>
                  <a:pt x="137921" y="152907"/>
                </a:lnTo>
                <a:lnTo>
                  <a:pt x="137062" y="128021"/>
                </a:lnTo>
                <a:lnTo>
                  <a:pt x="130153" y="84917"/>
                </a:lnTo>
                <a:lnTo>
                  <a:pt x="107314" y="36941"/>
                </a:lnTo>
                <a:lnTo>
                  <a:pt x="71568" y="9108"/>
                </a:lnTo>
                <a:lnTo>
                  <a:pt x="2438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588" y="391159"/>
            <a:ext cx="109474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508" y="391160"/>
            <a:ext cx="107823" cy="16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7238" y="391287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54" y="21270"/>
                </a:lnTo>
                <a:lnTo>
                  <a:pt x="10828" y="59350"/>
                </a:lnTo>
                <a:lnTo>
                  <a:pt x="1202" y="117695"/>
                </a:lnTo>
                <a:lnTo>
                  <a:pt x="0" y="154559"/>
                </a:lnTo>
                <a:lnTo>
                  <a:pt x="1238" y="193161"/>
                </a:lnTo>
                <a:lnTo>
                  <a:pt x="11138" y="254553"/>
                </a:lnTo>
                <a:lnTo>
                  <a:pt x="31008" y="294963"/>
                </a:lnTo>
                <a:lnTo>
                  <a:pt x="80289" y="317626"/>
                </a:lnTo>
                <a:lnTo>
                  <a:pt x="90412" y="316914"/>
                </a:lnTo>
                <a:lnTo>
                  <a:pt x="129416" y="292687"/>
                </a:lnTo>
                <a:lnTo>
                  <a:pt x="147815" y="252412"/>
                </a:lnTo>
                <a:lnTo>
                  <a:pt x="154806" y="212179"/>
                </a:lnTo>
                <a:lnTo>
                  <a:pt x="157035" y="165226"/>
                </a:lnTo>
                <a:lnTo>
                  <a:pt x="156497" y="139176"/>
                </a:lnTo>
                <a:lnTo>
                  <a:pt x="152197" y="93646"/>
                </a:lnTo>
                <a:lnTo>
                  <a:pt x="137645" y="41941"/>
                </a:lnTo>
                <a:lnTo>
                  <a:pt x="113211" y="10501"/>
                </a:lnTo>
                <a:lnTo>
                  <a:pt x="7810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5152" y="363728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5">
                <a:moveTo>
                  <a:pt x="0" y="0"/>
                </a:moveTo>
                <a:lnTo>
                  <a:pt x="110617" y="0"/>
                </a:lnTo>
                <a:lnTo>
                  <a:pt x="207264" y="167894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3" y="261874"/>
                </a:lnTo>
                <a:lnTo>
                  <a:pt x="260857" y="261874"/>
                </a:lnTo>
                <a:lnTo>
                  <a:pt x="259524" y="228518"/>
                </a:lnTo>
                <a:lnTo>
                  <a:pt x="258571" y="193627"/>
                </a:lnTo>
                <a:lnTo>
                  <a:pt x="258000" y="157235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34" y="60321"/>
                </a:lnTo>
                <a:lnTo>
                  <a:pt x="252222" y="30861"/>
                </a:lnTo>
                <a:lnTo>
                  <a:pt x="250317" y="28067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351"/>
                </a:lnTo>
                <a:lnTo>
                  <a:pt x="302484" y="60483"/>
                </a:lnTo>
                <a:lnTo>
                  <a:pt x="302387" y="68580"/>
                </a:lnTo>
                <a:lnTo>
                  <a:pt x="302387" y="372745"/>
                </a:lnTo>
                <a:lnTo>
                  <a:pt x="233045" y="372745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75"/>
                </a:lnTo>
                <a:lnTo>
                  <a:pt x="93472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5" y="350900"/>
                </a:lnTo>
                <a:lnTo>
                  <a:pt x="16001" y="348742"/>
                </a:lnTo>
                <a:lnTo>
                  <a:pt x="19939" y="346583"/>
                </a:lnTo>
                <a:lnTo>
                  <a:pt x="22859" y="343662"/>
                </a:lnTo>
                <a:lnTo>
                  <a:pt x="24765" y="339851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755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9110" y="58846"/>
                </a:lnTo>
                <a:lnTo>
                  <a:pt x="20066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3956" y="363728"/>
            <a:ext cx="266700" cy="372745"/>
          </a:xfrm>
          <a:custGeom>
            <a:avLst/>
            <a:gdLst/>
            <a:ahLst/>
            <a:cxnLst/>
            <a:rect l="l" t="t" r="r" b="b"/>
            <a:pathLst>
              <a:path w="266700" h="372745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778" y="19812"/>
                </a:lnTo>
                <a:lnTo>
                  <a:pt x="131572" y="21844"/>
                </a:lnTo>
                <a:lnTo>
                  <a:pt x="114808" y="46609"/>
                </a:lnTo>
                <a:lnTo>
                  <a:pt x="114173" y="52324"/>
                </a:lnTo>
                <a:lnTo>
                  <a:pt x="113792" y="59562"/>
                </a:lnTo>
                <a:lnTo>
                  <a:pt x="113792" y="68325"/>
                </a:lnTo>
                <a:lnTo>
                  <a:pt x="113792" y="340233"/>
                </a:lnTo>
                <a:lnTo>
                  <a:pt x="166877" y="340233"/>
                </a:lnTo>
                <a:lnTo>
                  <a:pt x="174382" y="339925"/>
                </a:lnTo>
                <a:lnTo>
                  <a:pt x="208788" y="320167"/>
                </a:lnTo>
                <a:lnTo>
                  <a:pt x="225313" y="277431"/>
                </a:lnTo>
                <a:lnTo>
                  <a:pt x="228853" y="262509"/>
                </a:lnTo>
                <a:lnTo>
                  <a:pt x="266192" y="262509"/>
                </a:lnTo>
                <a:lnTo>
                  <a:pt x="260223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5" y="350900"/>
                </a:lnTo>
                <a:lnTo>
                  <a:pt x="15875" y="348742"/>
                </a:lnTo>
                <a:lnTo>
                  <a:pt x="19812" y="346583"/>
                </a:lnTo>
                <a:lnTo>
                  <a:pt x="22733" y="343662"/>
                </a:lnTo>
                <a:lnTo>
                  <a:pt x="24638" y="339851"/>
                </a:lnTo>
                <a:lnTo>
                  <a:pt x="26543" y="336169"/>
                </a:lnTo>
                <a:lnTo>
                  <a:pt x="27813" y="331343"/>
                </a:lnTo>
                <a:lnTo>
                  <a:pt x="28321" y="325627"/>
                </a:lnTo>
                <a:lnTo>
                  <a:pt x="28955" y="319913"/>
                </a:lnTo>
                <a:lnTo>
                  <a:pt x="29210" y="312674"/>
                </a:lnTo>
                <a:lnTo>
                  <a:pt x="29210" y="30391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1056" y="363728"/>
            <a:ext cx="296545" cy="372745"/>
          </a:xfrm>
          <a:custGeom>
            <a:avLst/>
            <a:gdLst/>
            <a:ahLst/>
            <a:cxnLst/>
            <a:rect l="l" t="t" r="r" b="b"/>
            <a:pathLst>
              <a:path w="296545" h="372745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38"/>
                </a:lnTo>
                <a:lnTo>
                  <a:pt x="294399" y="76735"/>
                </a:lnTo>
                <a:lnTo>
                  <a:pt x="296545" y="100711"/>
                </a:lnTo>
                <a:lnTo>
                  <a:pt x="295542" y="118306"/>
                </a:lnTo>
                <a:lnTo>
                  <a:pt x="280416" y="163830"/>
                </a:lnTo>
                <a:lnTo>
                  <a:pt x="248108" y="196726"/>
                </a:lnTo>
                <a:lnTo>
                  <a:pt x="199310" y="214756"/>
                </a:lnTo>
                <a:lnTo>
                  <a:pt x="157225" y="218186"/>
                </a:lnTo>
                <a:lnTo>
                  <a:pt x="144581" y="218116"/>
                </a:lnTo>
                <a:lnTo>
                  <a:pt x="133127" y="217916"/>
                </a:lnTo>
                <a:lnTo>
                  <a:pt x="122864" y="217596"/>
                </a:lnTo>
                <a:lnTo>
                  <a:pt x="113792" y="217170"/>
                </a:lnTo>
                <a:lnTo>
                  <a:pt x="113792" y="304546"/>
                </a:lnTo>
                <a:lnTo>
                  <a:pt x="119761" y="342011"/>
                </a:lnTo>
                <a:lnTo>
                  <a:pt x="121793" y="345059"/>
                </a:lnTo>
                <a:lnTo>
                  <a:pt x="124841" y="347599"/>
                </a:lnTo>
                <a:lnTo>
                  <a:pt x="128777" y="349504"/>
                </a:lnTo>
                <a:lnTo>
                  <a:pt x="132588" y="351536"/>
                </a:lnTo>
                <a:lnTo>
                  <a:pt x="138684" y="353313"/>
                </a:lnTo>
                <a:lnTo>
                  <a:pt x="146939" y="354711"/>
                </a:lnTo>
                <a:lnTo>
                  <a:pt x="146939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5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106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5882"/>
                </a:lnTo>
                <a:lnTo>
                  <a:pt x="28956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9097" y="363728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5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59"/>
                </a:lnTo>
                <a:lnTo>
                  <a:pt x="225139" y="65135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59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58495" y="194945"/>
                </a:lnTo>
                <a:lnTo>
                  <a:pt x="149859" y="194945"/>
                </a:lnTo>
                <a:lnTo>
                  <a:pt x="113791" y="194945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912" y="340360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210946" y="327151"/>
                </a:lnTo>
                <a:lnTo>
                  <a:pt x="214121" y="323723"/>
                </a:lnTo>
                <a:lnTo>
                  <a:pt x="231473" y="288480"/>
                </a:lnTo>
                <a:lnTo>
                  <a:pt x="236219" y="273050"/>
                </a:lnTo>
                <a:lnTo>
                  <a:pt x="273557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106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5" y="320167"/>
                </a:lnTo>
                <a:lnTo>
                  <a:pt x="29209" y="312927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26796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8765" y="363728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4" h="372745">
                <a:moveTo>
                  <a:pt x="0" y="0"/>
                </a:moveTo>
                <a:lnTo>
                  <a:pt x="159131" y="0"/>
                </a:lnTo>
                <a:lnTo>
                  <a:pt x="174686" y="283"/>
                </a:lnTo>
                <a:lnTo>
                  <a:pt x="213995" y="4445"/>
                </a:lnTo>
                <a:lnTo>
                  <a:pt x="253364" y="18287"/>
                </a:lnTo>
                <a:lnTo>
                  <a:pt x="282035" y="43640"/>
                </a:lnTo>
                <a:lnTo>
                  <a:pt x="296608" y="81311"/>
                </a:lnTo>
                <a:lnTo>
                  <a:pt x="297941" y="100457"/>
                </a:lnTo>
                <a:lnTo>
                  <a:pt x="297348" y="113391"/>
                </a:lnTo>
                <a:lnTo>
                  <a:pt x="283378" y="155553"/>
                </a:lnTo>
                <a:lnTo>
                  <a:pt x="254474" y="184465"/>
                </a:lnTo>
                <a:lnTo>
                  <a:pt x="220345" y="202057"/>
                </a:lnTo>
                <a:lnTo>
                  <a:pt x="220345" y="204850"/>
                </a:lnTo>
                <a:lnTo>
                  <a:pt x="253746" y="228219"/>
                </a:lnTo>
                <a:lnTo>
                  <a:pt x="277749" y="265175"/>
                </a:lnTo>
                <a:lnTo>
                  <a:pt x="294894" y="302260"/>
                </a:lnTo>
                <a:lnTo>
                  <a:pt x="300609" y="313951"/>
                </a:lnTo>
                <a:lnTo>
                  <a:pt x="323655" y="345191"/>
                </a:lnTo>
                <a:lnTo>
                  <a:pt x="344550" y="354711"/>
                </a:lnTo>
                <a:lnTo>
                  <a:pt x="344550" y="372745"/>
                </a:lnTo>
                <a:lnTo>
                  <a:pt x="239522" y="372745"/>
                </a:lnTo>
                <a:lnTo>
                  <a:pt x="231300" y="360531"/>
                </a:lnTo>
                <a:lnTo>
                  <a:pt x="222615" y="345614"/>
                </a:lnTo>
                <a:lnTo>
                  <a:pt x="213429" y="328007"/>
                </a:lnTo>
                <a:lnTo>
                  <a:pt x="203708" y="307721"/>
                </a:lnTo>
                <a:lnTo>
                  <a:pt x="182372" y="261112"/>
                </a:lnTo>
                <a:lnTo>
                  <a:pt x="177776" y="251471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21"/>
                </a:lnTo>
                <a:lnTo>
                  <a:pt x="133476" y="352171"/>
                </a:lnTo>
                <a:lnTo>
                  <a:pt x="143383" y="354711"/>
                </a:lnTo>
                <a:lnTo>
                  <a:pt x="143383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853" y="363728"/>
            <a:ext cx="339725" cy="372745"/>
          </a:xfrm>
          <a:custGeom>
            <a:avLst/>
            <a:gdLst/>
            <a:ahLst/>
            <a:cxnLst/>
            <a:rect l="l" t="t" r="r" b="b"/>
            <a:pathLst>
              <a:path w="339725" h="372745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6"/>
                </a:lnTo>
                <a:lnTo>
                  <a:pt x="310896" y="65912"/>
                </a:lnTo>
                <a:lnTo>
                  <a:pt x="328612" y="101488"/>
                </a:lnTo>
                <a:lnTo>
                  <a:pt x="337931" y="144875"/>
                </a:lnTo>
                <a:lnTo>
                  <a:pt x="339725" y="178308"/>
                </a:lnTo>
                <a:lnTo>
                  <a:pt x="339103" y="199094"/>
                </a:lnTo>
                <a:lnTo>
                  <a:pt x="334099" y="237333"/>
                </a:lnTo>
                <a:lnTo>
                  <a:pt x="317246" y="286194"/>
                </a:lnTo>
                <a:lnTo>
                  <a:pt x="290468" y="322980"/>
                </a:lnTo>
                <a:lnTo>
                  <a:pt x="256286" y="348234"/>
                </a:lnTo>
                <a:lnTo>
                  <a:pt x="213137" y="364486"/>
                </a:lnTo>
                <a:lnTo>
                  <a:pt x="164163" y="371522"/>
                </a:lnTo>
                <a:lnTo>
                  <a:pt x="123951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4765" y="363728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5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59"/>
                </a:lnTo>
                <a:lnTo>
                  <a:pt x="225139" y="65135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58496" y="194945"/>
                </a:lnTo>
                <a:lnTo>
                  <a:pt x="149860" y="194945"/>
                </a:lnTo>
                <a:lnTo>
                  <a:pt x="113791" y="194945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473" y="288480"/>
                </a:lnTo>
                <a:lnTo>
                  <a:pt x="236220" y="273050"/>
                </a:lnTo>
                <a:lnTo>
                  <a:pt x="273558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3327" y="363728"/>
            <a:ext cx="275590" cy="372745"/>
          </a:xfrm>
          <a:custGeom>
            <a:avLst/>
            <a:gdLst/>
            <a:ahLst/>
            <a:cxnLst/>
            <a:rect l="l" t="t" r="r" b="b"/>
            <a:pathLst>
              <a:path w="275589" h="372745">
                <a:moveTo>
                  <a:pt x="4445" y="0"/>
                </a:moveTo>
                <a:lnTo>
                  <a:pt x="275336" y="0"/>
                </a:lnTo>
                <a:lnTo>
                  <a:pt x="275336" y="18034"/>
                </a:lnTo>
                <a:lnTo>
                  <a:pt x="100584" y="340233"/>
                </a:lnTo>
                <a:lnTo>
                  <a:pt x="178688" y="340233"/>
                </a:lnTo>
                <a:lnTo>
                  <a:pt x="217370" y="320921"/>
                </a:lnTo>
                <a:lnTo>
                  <a:pt x="232646" y="283898"/>
                </a:lnTo>
                <a:lnTo>
                  <a:pt x="236600" y="268732"/>
                </a:lnTo>
                <a:lnTo>
                  <a:pt x="273685" y="268732"/>
                </a:lnTo>
                <a:lnTo>
                  <a:pt x="273685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174878" y="32512"/>
                </a:lnTo>
                <a:lnTo>
                  <a:pt x="100837" y="32512"/>
                </a:lnTo>
                <a:lnTo>
                  <a:pt x="62785" y="47577"/>
                </a:lnTo>
                <a:lnTo>
                  <a:pt x="44662" y="87145"/>
                </a:lnTo>
                <a:lnTo>
                  <a:pt x="41783" y="98551"/>
                </a:lnTo>
                <a:lnTo>
                  <a:pt x="4445" y="98551"/>
                </a:lnTo>
                <a:lnTo>
                  <a:pt x="444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2700" y="363728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5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384"/>
                </a:lnTo>
                <a:lnTo>
                  <a:pt x="123316" y="26670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6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6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6" y="316484"/>
                </a:lnTo>
                <a:lnTo>
                  <a:pt x="121412" y="344043"/>
                </a:lnTo>
                <a:lnTo>
                  <a:pt x="123444" y="346456"/>
                </a:lnTo>
                <a:lnTo>
                  <a:pt x="143383" y="354711"/>
                </a:lnTo>
                <a:lnTo>
                  <a:pt x="143383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106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5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5" y="52577"/>
                </a:lnTo>
                <a:lnTo>
                  <a:pt x="28448" y="46989"/>
                </a:lnTo>
                <a:lnTo>
                  <a:pt x="28066" y="41275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2368" y="363728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4" h="372745">
                <a:moveTo>
                  <a:pt x="0" y="0"/>
                </a:moveTo>
                <a:lnTo>
                  <a:pt x="159131" y="0"/>
                </a:lnTo>
                <a:lnTo>
                  <a:pt x="174686" y="283"/>
                </a:lnTo>
                <a:lnTo>
                  <a:pt x="213994" y="4445"/>
                </a:lnTo>
                <a:lnTo>
                  <a:pt x="253365" y="18287"/>
                </a:lnTo>
                <a:lnTo>
                  <a:pt x="282035" y="43640"/>
                </a:lnTo>
                <a:lnTo>
                  <a:pt x="296608" y="81311"/>
                </a:lnTo>
                <a:lnTo>
                  <a:pt x="297942" y="100457"/>
                </a:lnTo>
                <a:lnTo>
                  <a:pt x="297348" y="113391"/>
                </a:lnTo>
                <a:lnTo>
                  <a:pt x="283378" y="155553"/>
                </a:lnTo>
                <a:lnTo>
                  <a:pt x="254474" y="184465"/>
                </a:lnTo>
                <a:lnTo>
                  <a:pt x="220344" y="202057"/>
                </a:lnTo>
                <a:lnTo>
                  <a:pt x="220344" y="204850"/>
                </a:lnTo>
                <a:lnTo>
                  <a:pt x="253745" y="228219"/>
                </a:lnTo>
                <a:lnTo>
                  <a:pt x="277748" y="265175"/>
                </a:lnTo>
                <a:lnTo>
                  <a:pt x="294894" y="302260"/>
                </a:lnTo>
                <a:lnTo>
                  <a:pt x="300608" y="313951"/>
                </a:lnTo>
                <a:lnTo>
                  <a:pt x="323655" y="345191"/>
                </a:lnTo>
                <a:lnTo>
                  <a:pt x="344551" y="354711"/>
                </a:lnTo>
                <a:lnTo>
                  <a:pt x="344551" y="372745"/>
                </a:lnTo>
                <a:lnTo>
                  <a:pt x="239521" y="372745"/>
                </a:lnTo>
                <a:lnTo>
                  <a:pt x="231300" y="360531"/>
                </a:lnTo>
                <a:lnTo>
                  <a:pt x="222615" y="345614"/>
                </a:lnTo>
                <a:lnTo>
                  <a:pt x="213429" y="328007"/>
                </a:lnTo>
                <a:lnTo>
                  <a:pt x="203707" y="307721"/>
                </a:lnTo>
                <a:lnTo>
                  <a:pt x="182371" y="261112"/>
                </a:lnTo>
                <a:lnTo>
                  <a:pt x="177776" y="251471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699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21"/>
                </a:lnTo>
                <a:lnTo>
                  <a:pt x="133477" y="352171"/>
                </a:lnTo>
                <a:lnTo>
                  <a:pt x="143382" y="354711"/>
                </a:lnTo>
                <a:lnTo>
                  <a:pt x="143382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6" y="320167"/>
                </a:lnTo>
                <a:lnTo>
                  <a:pt x="29209" y="312927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6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9280" y="363728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5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59"/>
                </a:lnTo>
                <a:lnTo>
                  <a:pt x="225139" y="65135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59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58495" y="194945"/>
                </a:lnTo>
                <a:lnTo>
                  <a:pt x="149859" y="194945"/>
                </a:lnTo>
                <a:lnTo>
                  <a:pt x="113792" y="194945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210946" y="327151"/>
                </a:lnTo>
                <a:lnTo>
                  <a:pt x="214121" y="323723"/>
                </a:lnTo>
                <a:lnTo>
                  <a:pt x="231473" y="288480"/>
                </a:lnTo>
                <a:lnTo>
                  <a:pt x="236219" y="273050"/>
                </a:lnTo>
                <a:lnTo>
                  <a:pt x="273557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6" y="320167"/>
                </a:lnTo>
                <a:lnTo>
                  <a:pt x="29209" y="312927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7" y="41401"/>
                </a:lnTo>
                <a:lnTo>
                  <a:pt x="26796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2886" y="363728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4" h="372745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8" y="95885"/>
                </a:lnTo>
                <a:lnTo>
                  <a:pt x="281594" y="87189"/>
                </a:lnTo>
                <a:lnTo>
                  <a:pt x="279400" y="79756"/>
                </a:lnTo>
                <a:lnTo>
                  <a:pt x="269113" y="53721"/>
                </a:lnTo>
                <a:lnTo>
                  <a:pt x="266700" y="49530"/>
                </a:lnTo>
                <a:lnTo>
                  <a:pt x="264159" y="46100"/>
                </a:lnTo>
                <a:lnTo>
                  <a:pt x="261365" y="43434"/>
                </a:lnTo>
                <a:lnTo>
                  <a:pt x="258698" y="40639"/>
                </a:lnTo>
                <a:lnTo>
                  <a:pt x="255777" y="38481"/>
                </a:lnTo>
                <a:lnTo>
                  <a:pt x="252602" y="36830"/>
                </a:lnTo>
                <a:lnTo>
                  <a:pt x="249554" y="35179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377" y="32004"/>
                </a:lnTo>
                <a:lnTo>
                  <a:pt x="222884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6" y="331216"/>
                </a:lnTo>
                <a:lnTo>
                  <a:pt x="205612" y="335280"/>
                </a:lnTo>
                <a:lnTo>
                  <a:pt x="207009" y="338327"/>
                </a:lnTo>
                <a:lnTo>
                  <a:pt x="208533" y="341502"/>
                </a:lnTo>
                <a:lnTo>
                  <a:pt x="210312" y="343916"/>
                </a:lnTo>
                <a:lnTo>
                  <a:pt x="212344" y="345821"/>
                </a:lnTo>
                <a:lnTo>
                  <a:pt x="214502" y="347852"/>
                </a:lnTo>
                <a:lnTo>
                  <a:pt x="217423" y="349504"/>
                </a:lnTo>
                <a:lnTo>
                  <a:pt x="221106" y="351027"/>
                </a:lnTo>
                <a:lnTo>
                  <a:pt x="224789" y="352679"/>
                </a:lnTo>
                <a:lnTo>
                  <a:pt x="229869" y="353822"/>
                </a:lnTo>
                <a:lnTo>
                  <a:pt x="236219" y="354711"/>
                </a:lnTo>
                <a:lnTo>
                  <a:pt x="236219" y="372745"/>
                </a:lnTo>
                <a:lnTo>
                  <a:pt x="85470" y="372745"/>
                </a:lnTo>
                <a:lnTo>
                  <a:pt x="85470" y="354711"/>
                </a:lnTo>
                <a:lnTo>
                  <a:pt x="93090" y="353441"/>
                </a:lnTo>
                <a:lnTo>
                  <a:pt x="99187" y="351789"/>
                </a:lnTo>
                <a:lnTo>
                  <a:pt x="118490" y="312927"/>
                </a:lnTo>
                <a:lnTo>
                  <a:pt x="118490" y="304292"/>
                </a:lnTo>
                <a:lnTo>
                  <a:pt x="118490" y="32004"/>
                </a:lnTo>
                <a:lnTo>
                  <a:pt x="96392" y="32004"/>
                </a:lnTo>
                <a:lnTo>
                  <a:pt x="88677" y="32242"/>
                </a:lnTo>
                <a:lnTo>
                  <a:pt x="51815" y="53212"/>
                </a:lnTo>
                <a:lnTo>
                  <a:pt x="39084" y="89618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727" y="363727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90" y="20066"/>
                </a:lnTo>
                <a:lnTo>
                  <a:pt x="130302" y="22225"/>
                </a:lnTo>
                <a:lnTo>
                  <a:pt x="126873" y="24384"/>
                </a:lnTo>
                <a:lnTo>
                  <a:pt x="123317" y="26670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6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249047"/>
                </a:lnTo>
                <a:lnTo>
                  <a:pt x="116586" y="288417"/>
                </a:lnTo>
                <a:lnTo>
                  <a:pt x="130466" y="324826"/>
                </a:lnTo>
                <a:lnTo>
                  <a:pt x="170060" y="344757"/>
                </a:lnTo>
                <a:lnTo>
                  <a:pt x="179705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455"/>
                </a:lnTo>
                <a:lnTo>
                  <a:pt x="245999" y="242824"/>
                </a:lnTo>
                <a:lnTo>
                  <a:pt x="245999" y="68580"/>
                </a:lnTo>
                <a:lnTo>
                  <a:pt x="240792" y="30352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5" y="20700"/>
                </a:lnTo>
                <a:lnTo>
                  <a:pt x="217043" y="18034"/>
                </a:lnTo>
                <a:lnTo>
                  <a:pt x="217043" y="0"/>
                </a:lnTo>
                <a:lnTo>
                  <a:pt x="337185" y="0"/>
                </a:lnTo>
                <a:lnTo>
                  <a:pt x="337185" y="18034"/>
                </a:lnTo>
                <a:lnTo>
                  <a:pt x="330708" y="19812"/>
                </a:lnTo>
                <a:lnTo>
                  <a:pt x="325500" y="21844"/>
                </a:lnTo>
                <a:lnTo>
                  <a:pt x="309118" y="46862"/>
                </a:lnTo>
                <a:lnTo>
                  <a:pt x="308610" y="52577"/>
                </a:lnTo>
                <a:lnTo>
                  <a:pt x="308229" y="59817"/>
                </a:lnTo>
                <a:lnTo>
                  <a:pt x="308229" y="68580"/>
                </a:lnTo>
                <a:lnTo>
                  <a:pt x="308229" y="239268"/>
                </a:lnTo>
                <a:lnTo>
                  <a:pt x="305175" y="283791"/>
                </a:lnTo>
                <a:lnTo>
                  <a:pt x="291230" y="326020"/>
                </a:lnTo>
                <a:lnTo>
                  <a:pt x="265517" y="354266"/>
                </a:lnTo>
                <a:lnTo>
                  <a:pt x="229352" y="370643"/>
                </a:lnTo>
                <a:lnTo>
                  <a:pt x="184104" y="376928"/>
                </a:lnTo>
                <a:lnTo>
                  <a:pt x="171196" y="377189"/>
                </a:lnTo>
                <a:lnTo>
                  <a:pt x="152527" y="376687"/>
                </a:lnTo>
                <a:lnTo>
                  <a:pt x="105664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733"/>
                </a:lnTo>
                <a:lnTo>
                  <a:pt x="29210" y="2454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0289" y="363728"/>
            <a:ext cx="296545" cy="372745"/>
          </a:xfrm>
          <a:custGeom>
            <a:avLst/>
            <a:gdLst/>
            <a:ahLst/>
            <a:cxnLst/>
            <a:rect l="l" t="t" r="r" b="b"/>
            <a:pathLst>
              <a:path w="296544" h="372745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38"/>
                </a:lnTo>
                <a:lnTo>
                  <a:pt x="294399" y="76735"/>
                </a:lnTo>
                <a:lnTo>
                  <a:pt x="296544" y="100711"/>
                </a:lnTo>
                <a:lnTo>
                  <a:pt x="295542" y="118306"/>
                </a:lnTo>
                <a:lnTo>
                  <a:pt x="280416" y="163830"/>
                </a:lnTo>
                <a:lnTo>
                  <a:pt x="248108" y="196726"/>
                </a:lnTo>
                <a:lnTo>
                  <a:pt x="199310" y="214756"/>
                </a:lnTo>
                <a:lnTo>
                  <a:pt x="157225" y="218186"/>
                </a:lnTo>
                <a:lnTo>
                  <a:pt x="144581" y="218116"/>
                </a:lnTo>
                <a:lnTo>
                  <a:pt x="133127" y="217916"/>
                </a:lnTo>
                <a:lnTo>
                  <a:pt x="122864" y="217596"/>
                </a:lnTo>
                <a:lnTo>
                  <a:pt x="113792" y="217170"/>
                </a:lnTo>
                <a:lnTo>
                  <a:pt x="113792" y="304546"/>
                </a:lnTo>
                <a:lnTo>
                  <a:pt x="119761" y="342011"/>
                </a:lnTo>
                <a:lnTo>
                  <a:pt x="121793" y="345059"/>
                </a:lnTo>
                <a:lnTo>
                  <a:pt x="124841" y="347599"/>
                </a:lnTo>
                <a:lnTo>
                  <a:pt x="128778" y="349504"/>
                </a:lnTo>
                <a:lnTo>
                  <a:pt x="132587" y="351536"/>
                </a:lnTo>
                <a:lnTo>
                  <a:pt x="138684" y="353313"/>
                </a:lnTo>
                <a:lnTo>
                  <a:pt x="146938" y="354711"/>
                </a:lnTo>
                <a:lnTo>
                  <a:pt x="146938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106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6" y="320167"/>
                </a:lnTo>
                <a:lnTo>
                  <a:pt x="29210" y="312927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5435" y="363728"/>
            <a:ext cx="421640" cy="372745"/>
          </a:xfrm>
          <a:custGeom>
            <a:avLst/>
            <a:gdLst/>
            <a:ahLst/>
            <a:cxnLst/>
            <a:rect l="l" t="t" r="r" b="b"/>
            <a:pathLst>
              <a:path w="421639" h="372745">
                <a:moveTo>
                  <a:pt x="0" y="0"/>
                </a:moveTo>
                <a:lnTo>
                  <a:pt x="135762" y="0"/>
                </a:lnTo>
                <a:lnTo>
                  <a:pt x="211455" y="224155"/>
                </a:lnTo>
                <a:lnTo>
                  <a:pt x="293370" y="0"/>
                </a:lnTo>
                <a:lnTo>
                  <a:pt x="421385" y="0"/>
                </a:lnTo>
                <a:lnTo>
                  <a:pt x="421385" y="18034"/>
                </a:lnTo>
                <a:lnTo>
                  <a:pt x="411734" y="20700"/>
                </a:lnTo>
                <a:lnTo>
                  <a:pt x="405257" y="23749"/>
                </a:lnTo>
                <a:lnTo>
                  <a:pt x="392429" y="68325"/>
                </a:lnTo>
                <a:lnTo>
                  <a:pt x="392429" y="304546"/>
                </a:lnTo>
                <a:lnTo>
                  <a:pt x="400812" y="345567"/>
                </a:lnTo>
                <a:lnTo>
                  <a:pt x="404114" y="348996"/>
                </a:lnTo>
                <a:lnTo>
                  <a:pt x="411098" y="352044"/>
                </a:lnTo>
                <a:lnTo>
                  <a:pt x="421385" y="354711"/>
                </a:lnTo>
                <a:lnTo>
                  <a:pt x="421385" y="372745"/>
                </a:lnTo>
                <a:lnTo>
                  <a:pt x="281305" y="372745"/>
                </a:lnTo>
                <a:lnTo>
                  <a:pt x="281305" y="354711"/>
                </a:lnTo>
                <a:lnTo>
                  <a:pt x="289306" y="352551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345"/>
                </a:lnTo>
                <a:lnTo>
                  <a:pt x="303530" y="345186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8" y="335914"/>
                </a:lnTo>
                <a:lnTo>
                  <a:pt x="310260" y="303911"/>
                </a:lnTo>
                <a:lnTo>
                  <a:pt x="310260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30"/>
                </a:lnTo>
                <a:lnTo>
                  <a:pt x="311912" y="92281"/>
                </a:lnTo>
                <a:lnTo>
                  <a:pt x="312293" y="82746"/>
                </a:lnTo>
                <a:lnTo>
                  <a:pt x="312673" y="75437"/>
                </a:lnTo>
                <a:lnTo>
                  <a:pt x="306959" y="75437"/>
                </a:lnTo>
                <a:lnTo>
                  <a:pt x="304800" y="82676"/>
                </a:lnTo>
                <a:lnTo>
                  <a:pt x="302514" y="89788"/>
                </a:lnTo>
                <a:lnTo>
                  <a:pt x="299974" y="96774"/>
                </a:lnTo>
                <a:lnTo>
                  <a:pt x="297759" y="103058"/>
                </a:lnTo>
                <a:lnTo>
                  <a:pt x="294735" y="111426"/>
                </a:lnTo>
                <a:lnTo>
                  <a:pt x="290901" y="12186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683"/>
                </a:lnTo>
                <a:lnTo>
                  <a:pt x="81549" y="91281"/>
                </a:lnTo>
                <a:lnTo>
                  <a:pt x="78634" y="81926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2"/>
                </a:lnTo>
                <a:lnTo>
                  <a:pt x="93853" y="352425"/>
                </a:lnTo>
                <a:lnTo>
                  <a:pt x="103251" y="354711"/>
                </a:lnTo>
                <a:lnTo>
                  <a:pt x="103251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59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09" y="313182"/>
                </a:lnTo>
                <a:lnTo>
                  <a:pt x="29209" y="304546"/>
                </a:lnTo>
                <a:lnTo>
                  <a:pt x="29209" y="68325"/>
                </a:lnTo>
                <a:lnTo>
                  <a:pt x="20574" y="2730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63357" y="361822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5" h="374650">
                <a:moveTo>
                  <a:pt x="159003" y="0"/>
                </a:moveTo>
                <a:lnTo>
                  <a:pt x="231901" y="0"/>
                </a:lnTo>
                <a:lnTo>
                  <a:pt x="321945" y="305815"/>
                </a:lnTo>
                <a:lnTo>
                  <a:pt x="324854" y="315342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4964"/>
                </a:lnTo>
                <a:lnTo>
                  <a:pt x="361061" y="356615"/>
                </a:lnTo>
                <a:lnTo>
                  <a:pt x="361061" y="374650"/>
                </a:lnTo>
                <a:lnTo>
                  <a:pt x="210312" y="374650"/>
                </a:lnTo>
                <a:lnTo>
                  <a:pt x="210312" y="356615"/>
                </a:lnTo>
                <a:lnTo>
                  <a:pt x="219710" y="355600"/>
                </a:lnTo>
                <a:lnTo>
                  <a:pt x="226822" y="352932"/>
                </a:lnTo>
                <a:lnTo>
                  <a:pt x="231267" y="348741"/>
                </a:lnTo>
                <a:lnTo>
                  <a:pt x="235839" y="344550"/>
                </a:lnTo>
                <a:lnTo>
                  <a:pt x="238125" y="338581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024"/>
                </a:lnTo>
                <a:lnTo>
                  <a:pt x="222630" y="259206"/>
                </a:lnTo>
                <a:lnTo>
                  <a:pt x="105918" y="259206"/>
                </a:lnTo>
                <a:lnTo>
                  <a:pt x="96900" y="285114"/>
                </a:lnTo>
                <a:lnTo>
                  <a:pt x="94361" y="292353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054"/>
                </a:lnTo>
                <a:lnTo>
                  <a:pt x="88265" y="320293"/>
                </a:lnTo>
                <a:lnTo>
                  <a:pt x="88265" y="328040"/>
                </a:lnTo>
                <a:lnTo>
                  <a:pt x="90029" y="339828"/>
                </a:lnTo>
                <a:lnTo>
                  <a:pt x="95329" y="348519"/>
                </a:lnTo>
                <a:lnTo>
                  <a:pt x="104177" y="354115"/>
                </a:lnTo>
                <a:lnTo>
                  <a:pt x="116586" y="356615"/>
                </a:lnTo>
                <a:lnTo>
                  <a:pt x="116586" y="374650"/>
                </a:lnTo>
                <a:lnTo>
                  <a:pt x="0" y="374650"/>
                </a:lnTo>
                <a:lnTo>
                  <a:pt x="0" y="356615"/>
                </a:lnTo>
                <a:lnTo>
                  <a:pt x="6730" y="355980"/>
                </a:lnTo>
                <a:lnTo>
                  <a:pt x="12700" y="353567"/>
                </a:lnTo>
                <a:lnTo>
                  <a:pt x="17779" y="349503"/>
                </a:lnTo>
                <a:lnTo>
                  <a:pt x="22860" y="345566"/>
                </a:lnTo>
                <a:lnTo>
                  <a:pt x="27559" y="340105"/>
                </a:lnTo>
                <a:lnTo>
                  <a:pt x="45085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6080" y="361822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4" h="374650">
                <a:moveTo>
                  <a:pt x="159004" y="0"/>
                </a:moveTo>
                <a:lnTo>
                  <a:pt x="231902" y="0"/>
                </a:lnTo>
                <a:lnTo>
                  <a:pt x="321945" y="305815"/>
                </a:lnTo>
                <a:lnTo>
                  <a:pt x="324854" y="315342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4964"/>
                </a:lnTo>
                <a:lnTo>
                  <a:pt x="361061" y="356615"/>
                </a:lnTo>
                <a:lnTo>
                  <a:pt x="361061" y="374650"/>
                </a:lnTo>
                <a:lnTo>
                  <a:pt x="210312" y="374650"/>
                </a:lnTo>
                <a:lnTo>
                  <a:pt x="210312" y="356615"/>
                </a:lnTo>
                <a:lnTo>
                  <a:pt x="219710" y="355600"/>
                </a:lnTo>
                <a:lnTo>
                  <a:pt x="226822" y="352932"/>
                </a:lnTo>
                <a:lnTo>
                  <a:pt x="231267" y="348741"/>
                </a:lnTo>
                <a:lnTo>
                  <a:pt x="235839" y="344550"/>
                </a:lnTo>
                <a:lnTo>
                  <a:pt x="238125" y="338581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024"/>
                </a:lnTo>
                <a:lnTo>
                  <a:pt x="222631" y="259206"/>
                </a:lnTo>
                <a:lnTo>
                  <a:pt x="105918" y="259206"/>
                </a:lnTo>
                <a:lnTo>
                  <a:pt x="96900" y="285114"/>
                </a:lnTo>
                <a:lnTo>
                  <a:pt x="94361" y="292353"/>
                </a:lnTo>
                <a:lnTo>
                  <a:pt x="92329" y="299465"/>
                </a:lnTo>
                <a:lnTo>
                  <a:pt x="90678" y="306324"/>
                </a:lnTo>
                <a:lnTo>
                  <a:pt x="89027" y="313054"/>
                </a:lnTo>
                <a:lnTo>
                  <a:pt x="88265" y="320293"/>
                </a:lnTo>
                <a:lnTo>
                  <a:pt x="88265" y="328040"/>
                </a:lnTo>
                <a:lnTo>
                  <a:pt x="90029" y="339828"/>
                </a:lnTo>
                <a:lnTo>
                  <a:pt x="95329" y="348519"/>
                </a:lnTo>
                <a:lnTo>
                  <a:pt x="104177" y="354115"/>
                </a:lnTo>
                <a:lnTo>
                  <a:pt x="116586" y="356615"/>
                </a:lnTo>
                <a:lnTo>
                  <a:pt x="116586" y="374650"/>
                </a:lnTo>
                <a:lnTo>
                  <a:pt x="0" y="374650"/>
                </a:lnTo>
                <a:lnTo>
                  <a:pt x="0" y="356615"/>
                </a:lnTo>
                <a:lnTo>
                  <a:pt x="6731" y="355980"/>
                </a:lnTo>
                <a:lnTo>
                  <a:pt x="12700" y="353567"/>
                </a:lnTo>
                <a:lnTo>
                  <a:pt x="17780" y="349503"/>
                </a:lnTo>
                <a:lnTo>
                  <a:pt x="22860" y="345566"/>
                </a:lnTo>
                <a:lnTo>
                  <a:pt x="27559" y="340105"/>
                </a:lnTo>
                <a:lnTo>
                  <a:pt x="45085" y="303402"/>
                </a:lnTo>
                <a:lnTo>
                  <a:pt x="1590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6392" y="359410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3" y="0"/>
                </a:moveTo>
                <a:lnTo>
                  <a:pt x="211026" y="1607"/>
                </a:lnTo>
                <a:lnTo>
                  <a:pt x="257186" y="9636"/>
                </a:lnTo>
                <a:lnTo>
                  <a:pt x="269240" y="12826"/>
                </a:lnTo>
                <a:lnTo>
                  <a:pt x="269240" y="91948"/>
                </a:lnTo>
                <a:lnTo>
                  <a:pt x="232156" y="91948"/>
                </a:lnTo>
                <a:lnTo>
                  <a:pt x="228365" y="77539"/>
                </a:lnTo>
                <a:lnTo>
                  <a:pt x="223647" y="65166"/>
                </a:lnTo>
                <a:lnTo>
                  <a:pt x="194976" y="35559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8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5"/>
                </a:lnTo>
                <a:lnTo>
                  <a:pt x="214774" y="329021"/>
                </a:lnTo>
                <a:lnTo>
                  <a:pt x="231775" y="285114"/>
                </a:lnTo>
                <a:lnTo>
                  <a:pt x="269240" y="285114"/>
                </a:lnTo>
                <a:lnTo>
                  <a:pt x="269240" y="367791"/>
                </a:lnTo>
                <a:lnTo>
                  <a:pt x="254523" y="371097"/>
                </a:lnTo>
                <a:lnTo>
                  <a:pt x="214376" y="378205"/>
                </a:lnTo>
                <a:lnTo>
                  <a:pt x="175978" y="381295"/>
                </a:lnTo>
                <a:lnTo>
                  <a:pt x="162687" y="381507"/>
                </a:lnTo>
                <a:lnTo>
                  <a:pt x="135610" y="380222"/>
                </a:lnTo>
                <a:lnTo>
                  <a:pt x="89267" y="369935"/>
                </a:lnTo>
                <a:lnTo>
                  <a:pt x="53236" y="349430"/>
                </a:lnTo>
                <a:lnTo>
                  <a:pt x="26757" y="318517"/>
                </a:lnTo>
                <a:lnTo>
                  <a:pt x="9590" y="277036"/>
                </a:lnTo>
                <a:lnTo>
                  <a:pt x="1069" y="224700"/>
                </a:lnTo>
                <a:lnTo>
                  <a:pt x="0" y="194437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47"/>
                </a:lnTo>
                <a:lnTo>
                  <a:pt x="60785" y="36841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60396" y="35941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411" y="0"/>
                </a:moveTo>
                <a:lnTo>
                  <a:pt x="205694" y="2926"/>
                </a:lnTo>
                <a:lnTo>
                  <a:pt x="267005" y="26306"/>
                </a:lnTo>
                <a:lnTo>
                  <a:pt x="307950" y="73003"/>
                </a:lnTo>
                <a:lnTo>
                  <a:pt x="328438" y="142587"/>
                </a:lnTo>
                <a:lnTo>
                  <a:pt x="331000" y="185927"/>
                </a:lnTo>
                <a:lnTo>
                  <a:pt x="330240" y="210833"/>
                </a:lnTo>
                <a:lnTo>
                  <a:pt x="324163" y="255168"/>
                </a:lnTo>
                <a:lnTo>
                  <a:pt x="312128" y="292238"/>
                </a:lnTo>
                <a:lnTo>
                  <a:pt x="284289" y="335279"/>
                </a:lnTo>
                <a:lnTo>
                  <a:pt x="245709" y="363926"/>
                </a:lnTo>
                <a:lnTo>
                  <a:pt x="197550" y="378682"/>
                </a:lnTo>
                <a:lnTo>
                  <a:pt x="160858" y="381507"/>
                </a:lnTo>
                <a:lnTo>
                  <a:pt x="123210" y="378559"/>
                </a:lnTo>
                <a:lnTo>
                  <a:pt x="62922" y="355040"/>
                </a:lnTo>
                <a:lnTo>
                  <a:pt x="22658" y="308084"/>
                </a:lnTo>
                <a:lnTo>
                  <a:pt x="2517" y="237738"/>
                </a:lnTo>
                <a:lnTo>
                  <a:pt x="0" y="193801"/>
                </a:lnTo>
                <a:lnTo>
                  <a:pt x="1219" y="164230"/>
                </a:lnTo>
                <a:lnTo>
                  <a:pt x="10978" y="111756"/>
                </a:lnTo>
                <a:lnTo>
                  <a:pt x="30435" y="68397"/>
                </a:lnTo>
                <a:lnTo>
                  <a:pt x="59181" y="35250"/>
                </a:lnTo>
                <a:lnTo>
                  <a:pt x="96899" y="12698"/>
                </a:lnTo>
                <a:lnTo>
                  <a:pt x="142095" y="1406"/>
                </a:lnTo>
                <a:lnTo>
                  <a:pt x="1674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7151" y="359410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605" y="0"/>
                </a:moveTo>
                <a:lnTo>
                  <a:pt x="211062" y="1607"/>
                </a:lnTo>
                <a:lnTo>
                  <a:pt x="257245" y="9636"/>
                </a:lnTo>
                <a:lnTo>
                  <a:pt x="269278" y="12826"/>
                </a:lnTo>
                <a:lnTo>
                  <a:pt x="269278" y="91948"/>
                </a:lnTo>
                <a:lnTo>
                  <a:pt x="232143" y="91948"/>
                </a:lnTo>
                <a:lnTo>
                  <a:pt x="228388" y="77539"/>
                </a:lnTo>
                <a:lnTo>
                  <a:pt x="223675" y="65166"/>
                </a:lnTo>
                <a:lnTo>
                  <a:pt x="194997" y="35559"/>
                </a:lnTo>
                <a:lnTo>
                  <a:pt x="174244" y="31876"/>
                </a:lnTo>
                <a:lnTo>
                  <a:pt x="153984" y="34470"/>
                </a:lnTo>
                <a:lnTo>
                  <a:pt x="121346" y="55183"/>
                </a:lnTo>
                <a:lnTo>
                  <a:pt x="99290" y="96450"/>
                </a:lnTo>
                <a:lnTo>
                  <a:pt x="88236" y="157843"/>
                </a:lnTo>
                <a:lnTo>
                  <a:pt x="86855" y="196087"/>
                </a:lnTo>
                <a:lnTo>
                  <a:pt x="88117" y="231596"/>
                </a:lnTo>
                <a:lnTo>
                  <a:pt x="98219" y="288849"/>
                </a:lnTo>
                <a:lnTo>
                  <a:pt x="118343" y="327644"/>
                </a:lnTo>
                <a:lnTo>
                  <a:pt x="166319" y="349503"/>
                </a:lnTo>
                <a:lnTo>
                  <a:pt x="175829" y="349095"/>
                </a:lnTo>
                <a:lnTo>
                  <a:pt x="214827" y="329021"/>
                </a:lnTo>
                <a:lnTo>
                  <a:pt x="231863" y="285114"/>
                </a:lnTo>
                <a:lnTo>
                  <a:pt x="269278" y="285114"/>
                </a:lnTo>
                <a:lnTo>
                  <a:pt x="269278" y="367791"/>
                </a:lnTo>
                <a:lnTo>
                  <a:pt x="254583" y="371097"/>
                </a:lnTo>
                <a:lnTo>
                  <a:pt x="214388" y="378205"/>
                </a:lnTo>
                <a:lnTo>
                  <a:pt x="176037" y="381295"/>
                </a:lnTo>
                <a:lnTo>
                  <a:pt x="162775" y="381507"/>
                </a:lnTo>
                <a:lnTo>
                  <a:pt x="135677" y="380222"/>
                </a:lnTo>
                <a:lnTo>
                  <a:pt x="89314" y="369935"/>
                </a:lnTo>
                <a:lnTo>
                  <a:pt x="53275" y="349430"/>
                </a:lnTo>
                <a:lnTo>
                  <a:pt x="26781" y="318517"/>
                </a:lnTo>
                <a:lnTo>
                  <a:pt x="9601" y="277036"/>
                </a:lnTo>
                <a:lnTo>
                  <a:pt x="1066" y="224700"/>
                </a:lnTo>
                <a:lnTo>
                  <a:pt x="0" y="194437"/>
                </a:lnTo>
                <a:lnTo>
                  <a:pt x="1254" y="165768"/>
                </a:lnTo>
                <a:lnTo>
                  <a:pt x="11294" y="114194"/>
                </a:lnTo>
                <a:lnTo>
                  <a:pt x="31302" y="70647"/>
                </a:lnTo>
                <a:lnTo>
                  <a:pt x="60864" y="36841"/>
                </a:lnTo>
                <a:lnTo>
                  <a:pt x="99691" y="13340"/>
                </a:lnTo>
                <a:lnTo>
                  <a:pt x="146387" y="1478"/>
                </a:lnTo>
                <a:lnTo>
                  <a:pt x="1726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5854" y="1047354"/>
            <a:ext cx="7795660" cy="2786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6336" y="3825240"/>
            <a:ext cx="7824216" cy="2805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22093" y="1267713"/>
            <a:ext cx="7237730" cy="46624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565"/>
              </a:spcBef>
            </a:pP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The computer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can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generate</a:t>
            </a:r>
            <a:r>
              <a:rPr sz="3200" spc="6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both 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standardized and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individualized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care 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plans. Nurses access the patients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stored  care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plan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centrally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located  terminals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at the nurses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 station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88000"/>
              </a:lnSpc>
            </a:pP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individualized plan the nurse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chooses 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the appropriate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diagnosis 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menu  suggested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the computer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0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ve Life! Love Life!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381000"/>
            <a:ext cx="2647950" cy="2057400"/>
          </a:xfrm>
        </p:spPr>
      </p:pic>
      <p:sp>
        <p:nvSpPr>
          <p:cNvPr id="8" name="Rectangle 7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362200" y="685800"/>
          <a:ext cx="741997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21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504" y="1233314"/>
            <a:ext cx="6470134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0495" y="822197"/>
            <a:ext cx="6457924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363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4928" y="857250"/>
            <a:ext cx="116586" cy="177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5009" y="857251"/>
            <a:ext cx="118363" cy="175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0053" y="857250"/>
            <a:ext cx="116598" cy="177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8369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8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180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8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4768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6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5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6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2298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6" y="0"/>
                </a:lnTo>
                <a:lnTo>
                  <a:pt x="156336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7" y="39369"/>
                </a:lnTo>
                <a:lnTo>
                  <a:pt x="126110" y="43941"/>
                </a:lnTo>
                <a:lnTo>
                  <a:pt x="125349" y="49783"/>
                </a:lnTo>
                <a:lnTo>
                  <a:pt x="124586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983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20" y="377698"/>
                </a:lnTo>
                <a:lnTo>
                  <a:pt x="156336" y="386714"/>
                </a:lnTo>
                <a:lnTo>
                  <a:pt x="15633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6880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7" y="285495"/>
                </a:lnTo>
                <a:lnTo>
                  <a:pt x="284226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1" y="130175"/>
                </a:lnTo>
                <a:lnTo>
                  <a:pt x="281051" y="74802"/>
                </a:lnTo>
                <a:lnTo>
                  <a:pt x="280955" y="65774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8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8" y="355091"/>
                </a:lnTo>
                <a:lnTo>
                  <a:pt x="31623" y="348995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2353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0198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8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6" y="35432"/>
                </a:lnTo>
                <a:lnTo>
                  <a:pt x="127380" y="39369"/>
                </a:lnTo>
                <a:lnTo>
                  <a:pt x="125856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5" y="64897"/>
                </a:lnTo>
                <a:lnTo>
                  <a:pt x="124205" y="74422"/>
                </a:lnTo>
                <a:lnTo>
                  <a:pt x="124205" y="370966"/>
                </a:lnTo>
                <a:lnTo>
                  <a:pt x="181863" y="370966"/>
                </a:lnTo>
                <a:lnTo>
                  <a:pt x="222503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4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3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304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5294" y="82689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3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1" y="109854"/>
                </a:lnTo>
                <a:lnTo>
                  <a:pt x="322226" y="129004"/>
                </a:lnTo>
                <a:lnTo>
                  <a:pt x="305688" y="178688"/>
                </a:lnTo>
                <a:lnTo>
                  <a:pt x="270452" y="214479"/>
                </a:lnTo>
                <a:lnTo>
                  <a:pt x="217296" y="234092"/>
                </a:lnTo>
                <a:lnTo>
                  <a:pt x="171450" y="237870"/>
                </a:lnTo>
                <a:lnTo>
                  <a:pt x="157692" y="237799"/>
                </a:lnTo>
                <a:lnTo>
                  <a:pt x="145208" y="237585"/>
                </a:lnTo>
                <a:lnTo>
                  <a:pt x="134034" y="237228"/>
                </a:lnTo>
                <a:lnTo>
                  <a:pt x="124205" y="236727"/>
                </a:lnTo>
                <a:lnTo>
                  <a:pt x="124205" y="331977"/>
                </a:lnTo>
                <a:lnTo>
                  <a:pt x="130555" y="372872"/>
                </a:lnTo>
                <a:lnTo>
                  <a:pt x="160146" y="386714"/>
                </a:lnTo>
                <a:lnTo>
                  <a:pt x="16014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17779" y="26415"/>
                </a:lnTo>
                <a:lnTo>
                  <a:pt x="13461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4378" y="826897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909" y="0"/>
                </a:lnTo>
                <a:lnTo>
                  <a:pt x="287909" y="94741"/>
                </a:lnTo>
                <a:lnTo>
                  <a:pt x="247142" y="94741"/>
                </a:lnTo>
                <a:lnTo>
                  <a:pt x="242379" y="81712"/>
                </a:lnTo>
                <a:lnTo>
                  <a:pt x="237998" y="70992"/>
                </a:lnTo>
                <a:lnTo>
                  <a:pt x="213995" y="40639"/>
                </a:lnTo>
                <a:lnTo>
                  <a:pt x="181610" y="34925"/>
                </a:lnTo>
                <a:lnTo>
                  <a:pt x="124206" y="34925"/>
                </a:lnTo>
                <a:lnTo>
                  <a:pt x="124206" y="186308"/>
                </a:lnTo>
                <a:lnTo>
                  <a:pt x="162306" y="186308"/>
                </a:lnTo>
                <a:lnTo>
                  <a:pt x="171576" y="186308"/>
                </a:lnTo>
                <a:lnTo>
                  <a:pt x="178816" y="184912"/>
                </a:lnTo>
                <a:lnTo>
                  <a:pt x="183896" y="181990"/>
                </a:lnTo>
                <a:lnTo>
                  <a:pt x="188849" y="179197"/>
                </a:lnTo>
                <a:lnTo>
                  <a:pt x="204470" y="139064"/>
                </a:lnTo>
                <a:lnTo>
                  <a:pt x="238125" y="139064"/>
                </a:lnTo>
                <a:lnTo>
                  <a:pt x="238125" y="268858"/>
                </a:lnTo>
                <a:lnTo>
                  <a:pt x="204470" y="268858"/>
                </a:lnTo>
                <a:lnTo>
                  <a:pt x="202638" y="259974"/>
                </a:lnTo>
                <a:lnTo>
                  <a:pt x="200580" y="252174"/>
                </a:lnTo>
                <a:lnTo>
                  <a:pt x="183387" y="225425"/>
                </a:lnTo>
                <a:lnTo>
                  <a:pt x="178435" y="222630"/>
                </a:lnTo>
                <a:lnTo>
                  <a:pt x="171323" y="221233"/>
                </a:lnTo>
                <a:lnTo>
                  <a:pt x="162306" y="221233"/>
                </a:lnTo>
                <a:lnTo>
                  <a:pt x="124206" y="221233"/>
                </a:lnTo>
                <a:lnTo>
                  <a:pt x="124206" y="331597"/>
                </a:lnTo>
                <a:lnTo>
                  <a:pt x="124206" y="342138"/>
                </a:lnTo>
                <a:lnTo>
                  <a:pt x="124460" y="350138"/>
                </a:lnTo>
                <a:lnTo>
                  <a:pt x="125095" y="355600"/>
                </a:lnTo>
                <a:lnTo>
                  <a:pt x="125602" y="361061"/>
                </a:lnTo>
                <a:lnTo>
                  <a:pt x="126746" y="365505"/>
                </a:lnTo>
                <a:lnTo>
                  <a:pt x="143637" y="382650"/>
                </a:lnTo>
                <a:lnTo>
                  <a:pt x="147700" y="384301"/>
                </a:lnTo>
                <a:lnTo>
                  <a:pt x="153162" y="385699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937"/>
                </a:lnTo>
                <a:lnTo>
                  <a:pt x="13208" y="382777"/>
                </a:lnTo>
                <a:lnTo>
                  <a:pt x="17399" y="380491"/>
                </a:lnTo>
                <a:lnTo>
                  <a:pt x="21717" y="378078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441"/>
                </a:lnTo>
                <a:lnTo>
                  <a:pt x="30987" y="355091"/>
                </a:lnTo>
                <a:lnTo>
                  <a:pt x="31623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8185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818" y="81712"/>
                </a:lnTo>
                <a:lnTo>
                  <a:pt x="245475" y="70992"/>
                </a:lnTo>
                <a:lnTo>
                  <a:pt x="221487" y="40639"/>
                </a:lnTo>
                <a:lnTo>
                  <a:pt x="189102" y="34925"/>
                </a:lnTo>
                <a:lnTo>
                  <a:pt x="124206" y="34925"/>
                </a:lnTo>
                <a:lnTo>
                  <a:pt x="124206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69" y="176529"/>
                </a:lnTo>
                <a:lnTo>
                  <a:pt x="184022" y="173989"/>
                </a:lnTo>
                <a:lnTo>
                  <a:pt x="188975" y="171576"/>
                </a:lnTo>
                <a:lnTo>
                  <a:pt x="205739" y="134874"/>
                </a:lnTo>
                <a:lnTo>
                  <a:pt x="239394" y="134874"/>
                </a:lnTo>
                <a:lnTo>
                  <a:pt x="239394" y="255777"/>
                </a:lnTo>
                <a:lnTo>
                  <a:pt x="205739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206" y="212598"/>
                </a:lnTo>
                <a:lnTo>
                  <a:pt x="124206" y="371475"/>
                </a:lnTo>
                <a:lnTo>
                  <a:pt x="188721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7" y="370204"/>
                </a:lnTo>
                <a:lnTo>
                  <a:pt x="211074" y="369315"/>
                </a:lnTo>
                <a:lnTo>
                  <a:pt x="215391" y="367791"/>
                </a:lnTo>
                <a:lnTo>
                  <a:pt x="219075" y="365505"/>
                </a:lnTo>
                <a:lnTo>
                  <a:pt x="222884" y="363347"/>
                </a:lnTo>
                <a:lnTo>
                  <a:pt x="239140" y="344424"/>
                </a:lnTo>
                <a:lnTo>
                  <a:pt x="241934" y="340105"/>
                </a:lnTo>
                <a:lnTo>
                  <a:pt x="257556" y="297688"/>
                </a:lnTo>
                <a:lnTo>
                  <a:pt x="298322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5374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19" h="406400">
                <a:moveTo>
                  <a:pt x="0" y="0"/>
                </a:moveTo>
                <a:lnTo>
                  <a:pt x="173609" y="0"/>
                </a:lnTo>
                <a:lnTo>
                  <a:pt x="190490" y="309"/>
                </a:lnTo>
                <a:lnTo>
                  <a:pt x="233298" y="4952"/>
                </a:lnTo>
                <a:lnTo>
                  <a:pt x="276225" y="19938"/>
                </a:lnTo>
                <a:lnTo>
                  <a:pt x="307486" y="47571"/>
                </a:lnTo>
                <a:lnTo>
                  <a:pt x="323310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929" y="169592"/>
                </a:lnTo>
                <a:lnTo>
                  <a:pt x="277360" y="201092"/>
                </a:lnTo>
                <a:lnTo>
                  <a:pt x="240284" y="220344"/>
                </a:lnTo>
                <a:lnTo>
                  <a:pt x="240284" y="223265"/>
                </a:lnTo>
                <a:lnTo>
                  <a:pt x="276732" y="248665"/>
                </a:lnTo>
                <a:lnTo>
                  <a:pt x="302768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1112" y="406400"/>
                </a:lnTo>
                <a:lnTo>
                  <a:pt x="252180" y="393041"/>
                </a:lnTo>
                <a:lnTo>
                  <a:pt x="242712" y="376777"/>
                </a:lnTo>
                <a:lnTo>
                  <a:pt x="232697" y="357608"/>
                </a:lnTo>
                <a:lnTo>
                  <a:pt x="222122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734" y="239394"/>
                </a:lnTo>
                <a:lnTo>
                  <a:pt x="160400" y="236981"/>
                </a:lnTo>
                <a:lnTo>
                  <a:pt x="152272" y="235838"/>
                </a:lnTo>
                <a:lnTo>
                  <a:pt x="141478" y="235838"/>
                </a:lnTo>
                <a:lnTo>
                  <a:pt x="124206" y="235838"/>
                </a:lnTo>
                <a:lnTo>
                  <a:pt x="124206" y="331597"/>
                </a:lnTo>
                <a:lnTo>
                  <a:pt x="124327" y="341907"/>
                </a:lnTo>
                <a:lnTo>
                  <a:pt x="138303" y="380745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0495" y="82689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48" y="0"/>
                </a:lnTo>
                <a:lnTo>
                  <a:pt x="208238" y="1688"/>
                </a:lnTo>
                <a:lnTo>
                  <a:pt x="264640" y="15162"/>
                </a:lnTo>
                <a:lnTo>
                  <a:pt x="302163" y="42239"/>
                </a:lnTo>
                <a:lnTo>
                  <a:pt x="320961" y="83681"/>
                </a:lnTo>
                <a:lnTo>
                  <a:pt x="323316" y="109854"/>
                </a:lnTo>
                <a:lnTo>
                  <a:pt x="322201" y="129004"/>
                </a:lnTo>
                <a:lnTo>
                  <a:pt x="305663" y="178688"/>
                </a:lnTo>
                <a:lnTo>
                  <a:pt x="270482" y="214479"/>
                </a:lnTo>
                <a:lnTo>
                  <a:pt x="217292" y="234092"/>
                </a:lnTo>
                <a:lnTo>
                  <a:pt x="171450" y="237870"/>
                </a:lnTo>
                <a:lnTo>
                  <a:pt x="157669" y="237799"/>
                </a:lnTo>
                <a:lnTo>
                  <a:pt x="145189" y="237585"/>
                </a:lnTo>
                <a:lnTo>
                  <a:pt x="134009" y="237228"/>
                </a:lnTo>
                <a:lnTo>
                  <a:pt x="124129" y="236727"/>
                </a:lnTo>
                <a:lnTo>
                  <a:pt x="124129" y="331977"/>
                </a:lnTo>
                <a:lnTo>
                  <a:pt x="130530" y="372872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31115" y="51562"/>
                </a:lnTo>
                <a:lnTo>
                  <a:pt x="30619" y="45212"/>
                </a:lnTo>
                <a:lnTo>
                  <a:pt x="29324" y="40004"/>
                </a:lnTo>
                <a:lnTo>
                  <a:pt x="27241" y="36067"/>
                </a:lnTo>
                <a:lnTo>
                  <a:pt x="25158" y="32130"/>
                </a:lnTo>
                <a:lnTo>
                  <a:pt x="21983" y="28828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4490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7" y="282448"/>
                </a:lnTo>
                <a:lnTo>
                  <a:pt x="115570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3" y="333756"/>
                </a:lnTo>
                <a:lnTo>
                  <a:pt x="97155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9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2345" y="82219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3" y="3921"/>
                </a:lnTo>
                <a:lnTo>
                  <a:pt x="282225" y="8840"/>
                </a:lnTo>
                <a:lnTo>
                  <a:pt x="310133" y="15748"/>
                </a:lnTo>
                <a:lnTo>
                  <a:pt x="310133" y="100329"/>
                </a:lnTo>
                <a:lnTo>
                  <a:pt x="269366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2" y="34798"/>
                </a:lnTo>
                <a:lnTo>
                  <a:pt x="181191" y="35919"/>
                </a:lnTo>
                <a:lnTo>
                  <a:pt x="143382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4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0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2" y="315467"/>
                </a:lnTo>
                <a:lnTo>
                  <a:pt x="224408" y="271906"/>
                </a:lnTo>
                <a:lnTo>
                  <a:pt x="193675" y="242824"/>
                </a:lnTo>
                <a:lnTo>
                  <a:pt x="193675" y="223265"/>
                </a:lnTo>
                <a:lnTo>
                  <a:pt x="346075" y="223265"/>
                </a:lnTo>
                <a:lnTo>
                  <a:pt x="346075" y="242824"/>
                </a:lnTo>
                <a:lnTo>
                  <a:pt x="336169" y="245872"/>
                </a:lnTo>
                <a:lnTo>
                  <a:pt x="329437" y="249174"/>
                </a:lnTo>
                <a:lnTo>
                  <a:pt x="325881" y="252984"/>
                </a:lnTo>
                <a:lnTo>
                  <a:pt x="322325" y="256793"/>
                </a:lnTo>
                <a:lnTo>
                  <a:pt x="319912" y="261747"/>
                </a:lnTo>
                <a:lnTo>
                  <a:pt x="316610" y="294386"/>
                </a:lnTo>
                <a:lnTo>
                  <a:pt x="316610" y="406526"/>
                </a:lnTo>
                <a:lnTo>
                  <a:pt x="273811" y="415543"/>
                </a:lnTo>
                <a:lnTo>
                  <a:pt x="253619" y="394080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8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7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3753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80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80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60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9094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8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5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2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8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3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6673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54" y="45094"/>
                </a:lnTo>
                <a:lnTo>
                  <a:pt x="152145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1349" y="822198"/>
            <a:ext cx="294005" cy="415925"/>
          </a:xfrm>
          <a:custGeom>
            <a:avLst/>
            <a:gdLst/>
            <a:ahLst/>
            <a:cxnLst/>
            <a:rect l="l" t="t" r="r" b="b"/>
            <a:pathLst>
              <a:path w="294005" h="415925">
                <a:moveTo>
                  <a:pt x="188087" y="0"/>
                </a:moveTo>
                <a:lnTo>
                  <a:pt x="230020" y="1821"/>
                </a:lnTo>
                <a:lnTo>
                  <a:pt x="280378" y="10517"/>
                </a:lnTo>
                <a:lnTo>
                  <a:pt x="293496" y="13969"/>
                </a:lnTo>
                <a:lnTo>
                  <a:pt x="293496" y="100329"/>
                </a:lnTo>
                <a:lnTo>
                  <a:pt x="252983" y="100329"/>
                </a:lnTo>
                <a:lnTo>
                  <a:pt x="248862" y="84587"/>
                </a:lnTo>
                <a:lnTo>
                  <a:pt x="243728" y="71072"/>
                </a:lnTo>
                <a:lnTo>
                  <a:pt x="212455" y="38782"/>
                </a:lnTo>
                <a:lnTo>
                  <a:pt x="189864" y="34798"/>
                </a:lnTo>
                <a:lnTo>
                  <a:pt x="167768" y="37609"/>
                </a:lnTo>
                <a:lnTo>
                  <a:pt x="132197" y="60140"/>
                </a:lnTo>
                <a:lnTo>
                  <a:pt x="108170" y="105173"/>
                </a:lnTo>
                <a:lnTo>
                  <a:pt x="96117" y="172090"/>
                </a:lnTo>
                <a:lnTo>
                  <a:pt x="94614" y="213740"/>
                </a:lnTo>
                <a:lnTo>
                  <a:pt x="95994" y="252410"/>
                </a:lnTo>
                <a:lnTo>
                  <a:pt x="106991" y="314842"/>
                </a:lnTo>
                <a:lnTo>
                  <a:pt x="128918" y="357104"/>
                </a:lnTo>
                <a:lnTo>
                  <a:pt x="161252" y="378336"/>
                </a:lnTo>
                <a:lnTo>
                  <a:pt x="181228" y="381000"/>
                </a:lnTo>
                <a:lnTo>
                  <a:pt x="191587" y="380545"/>
                </a:lnTo>
                <a:lnTo>
                  <a:pt x="228965" y="364569"/>
                </a:lnTo>
                <a:lnTo>
                  <a:pt x="249507" y="323268"/>
                </a:lnTo>
                <a:lnTo>
                  <a:pt x="252602" y="310768"/>
                </a:lnTo>
                <a:lnTo>
                  <a:pt x="293496" y="310768"/>
                </a:lnTo>
                <a:lnTo>
                  <a:pt x="293496" y="400938"/>
                </a:lnTo>
                <a:lnTo>
                  <a:pt x="277469" y="404508"/>
                </a:lnTo>
                <a:lnTo>
                  <a:pt x="233552" y="412241"/>
                </a:lnTo>
                <a:lnTo>
                  <a:pt x="191851" y="415581"/>
                </a:lnTo>
                <a:lnTo>
                  <a:pt x="177419" y="415798"/>
                </a:lnTo>
                <a:lnTo>
                  <a:pt x="147871" y="414395"/>
                </a:lnTo>
                <a:lnTo>
                  <a:pt x="97301" y="403207"/>
                </a:lnTo>
                <a:lnTo>
                  <a:pt x="58011" y="380873"/>
                </a:lnTo>
                <a:lnTo>
                  <a:pt x="29142" y="347154"/>
                </a:lnTo>
                <a:lnTo>
                  <a:pt x="10394" y="302009"/>
                </a:lnTo>
                <a:lnTo>
                  <a:pt x="1146" y="244963"/>
                </a:lnTo>
                <a:lnTo>
                  <a:pt x="0" y="211962"/>
                </a:lnTo>
                <a:lnTo>
                  <a:pt x="1359" y="180667"/>
                </a:lnTo>
                <a:lnTo>
                  <a:pt x="12269" y="124505"/>
                </a:lnTo>
                <a:lnTo>
                  <a:pt x="34083" y="77039"/>
                </a:lnTo>
                <a:lnTo>
                  <a:pt x="66278" y="40221"/>
                </a:lnTo>
                <a:lnTo>
                  <a:pt x="108594" y="14573"/>
                </a:lnTo>
                <a:lnTo>
                  <a:pt x="159510" y="1619"/>
                </a:lnTo>
                <a:lnTo>
                  <a:pt x="18808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58566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80" h="415925">
                <a:moveTo>
                  <a:pt x="182371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79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79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59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59940" y="1494796"/>
            <a:ext cx="7310120" cy="403288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29565" indent="-317500">
              <a:spcBef>
                <a:spcPts val="108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15" dirty="0">
                <a:latin typeface="Cambria"/>
                <a:cs typeface="Cambria"/>
              </a:rPr>
              <a:t>There </a:t>
            </a:r>
            <a:r>
              <a:rPr sz="4000" spc="-25" dirty="0">
                <a:latin typeface="Cambria"/>
                <a:cs typeface="Cambria"/>
              </a:rPr>
              <a:t>are </a:t>
            </a:r>
            <a:r>
              <a:rPr sz="4000" spc="-15" dirty="0">
                <a:latin typeface="Cambria"/>
                <a:cs typeface="Cambria"/>
              </a:rPr>
              <a:t>four</a:t>
            </a:r>
            <a:r>
              <a:rPr sz="4000" spc="10" dirty="0">
                <a:latin typeface="Cambria"/>
                <a:cs typeface="Cambria"/>
              </a:rPr>
              <a:t> </a:t>
            </a:r>
            <a:r>
              <a:rPr sz="4000" spc="-5" dirty="0">
                <a:latin typeface="Cambria"/>
                <a:cs typeface="Cambria"/>
              </a:rPr>
              <a:t>stages:</a:t>
            </a:r>
            <a:endParaRPr sz="4000">
              <a:latin typeface="Cambria"/>
              <a:cs typeface="Cambria"/>
            </a:endParaRPr>
          </a:p>
          <a:p>
            <a:pPr marL="652780" lvl="1" indent="-275590">
              <a:spcBef>
                <a:spcPts val="90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Setting</a:t>
            </a:r>
            <a:r>
              <a:rPr sz="3700" spc="-5" dirty="0">
                <a:latin typeface="Cambria"/>
                <a:cs typeface="Cambria"/>
              </a:rPr>
              <a:t> priorties</a:t>
            </a:r>
            <a:endParaRPr sz="3700">
              <a:latin typeface="Cambria"/>
              <a:cs typeface="Cambria"/>
            </a:endParaRPr>
          </a:p>
          <a:p>
            <a:pPr marL="652780" marR="5080" lvl="1" indent="-274955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  <a:tab pos="3711575" algn="l"/>
                <a:tab pos="5426710" algn="l"/>
                <a:tab pos="7066915" algn="l"/>
              </a:tabLst>
            </a:pPr>
            <a:r>
              <a:rPr sz="3700" spc="-10" dirty="0">
                <a:latin typeface="Cambria"/>
                <a:cs typeface="Cambria"/>
              </a:rPr>
              <a:t>Establishin</a:t>
            </a:r>
            <a:r>
              <a:rPr sz="3700" spc="-5" dirty="0">
                <a:latin typeface="Cambria"/>
                <a:cs typeface="Cambria"/>
              </a:rPr>
              <a:t>g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5" dirty="0">
                <a:latin typeface="Cambria"/>
                <a:cs typeface="Cambria"/>
              </a:rPr>
              <a:t>client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10" dirty="0">
                <a:latin typeface="Cambria"/>
                <a:cs typeface="Cambria"/>
              </a:rPr>
              <a:t>goal</a:t>
            </a:r>
            <a:r>
              <a:rPr sz="3700" spc="-5" dirty="0">
                <a:latin typeface="Cambria"/>
                <a:cs typeface="Cambria"/>
              </a:rPr>
              <a:t>s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5" dirty="0">
                <a:latin typeface="Cambria"/>
                <a:cs typeface="Cambria"/>
              </a:rPr>
              <a:t>/  </a:t>
            </a:r>
            <a:r>
              <a:rPr sz="3700" spc="-15" dirty="0">
                <a:latin typeface="Cambria"/>
                <a:cs typeface="Cambria"/>
              </a:rPr>
              <a:t>desired</a:t>
            </a:r>
            <a:r>
              <a:rPr sz="3700" spc="-20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outcomes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Selected nursing</a:t>
            </a:r>
            <a:r>
              <a:rPr sz="3700" spc="-15" dirty="0">
                <a:latin typeface="Cambria"/>
                <a:cs typeface="Cambria"/>
              </a:rPr>
              <a:t> strategies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20" dirty="0">
                <a:latin typeface="Cambria"/>
                <a:cs typeface="Cambria"/>
              </a:rPr>
              <a:t>Writing </a:t>
            </a:r>
            <a:r>
              <a:rPr sz="3700" spc="-10" dirty="0">
                <a:latin typeface="Cambria"/>
                <a:cs typeface="Cambria"/>
              </a:rPr>
              <a:t>nursing</a:t>
            </a:r>
            <a:r>
              <a:rPr sz="3700" dirty="0">
                <a:latin typeface="Cambria"/>
                <a:cs typeface="Cambria"/>
              </a:rPr>
              <a:t> </a:t>
            </a:r>
            <a:r>
              <a:rPr sz="3700" spc="-15" dirty="0">
                <a:latin typeface="Cambria"/>
                <a:cs typeface="Cambria"/>
              </a:rPr>
              <a:t>orders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90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4721" y="1233314"/>
            <a:ext cx="2436131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0177" y="822197"/>
            <a:ext cx="2424442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0969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8" y="33654"/>
                </a:lnTo>
                <a:lnTo>
                  <a:pt x="272795" y="30733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017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5" y="26288"/>
                </a:lnTo>
                <a:lnTo>
                  <a:pt x="341503" y="28066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5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19887" y="174751"/>
                </a:lnTo>
                <a:lnTo>
                  <a:pt x="96424" y="132762"/>
                </a:lnTo>
                <a:lnTo>
                  <a:pt x="80010" y="100964"/>
                </a:lnTo>
                <a:lnTo>
                  <a:pt x="77343" y="100964"/>
                </a:lnTo>
                <a:lnTo>
                  <a:pt x="78676" y="133401"/>
                </a:lnTo>
                <a:lnTo>
                  <a:pt x="79629" y="166719"/>
                </a:lnTo>
                <a:lnTo>
                  <a:pt x="80200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1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081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8956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495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25907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8498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09" y="0"/>
                </a:lnTo>
                <a:lnTo>
                  <a:pt x="156209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0" y="43941"/>
                </a:lnTo>
                <a:lnTo>
                  <a:pt x="125349" y="49783"/>
                </a:lnTo>
                <a:lnTo>
                  <a:pt x="124459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7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37668" y="379856"/>
                </a:lnTo>
                <a:lnTo>
                  <a:pt x="141731" y="381762"/>
                </a:lnTo>
                <a:lnTo>
                  <a:pt x="145669" y="383666"/>
                </a:lnTo>
                <a:lnTo>
                  <a:pt x="150494" y="385317"/>
                </a:lnTo>
                <a:lnTo>
                  <a:pt x="156209" y="386714"/>
                </a:lnTo>
                <a:lnTo>
                  <a:pt x="156209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2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5" y="31876"/>
                </a:lnTo>
                <a:lnTo>
                  <a:pt x="21970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9464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266" y="0"/>
                </a:lnTo>
                <a:lnTo>
                  <a:pt x="350266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4983" y="384301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091" y="406400"/>
                </a:lnTo>
                <a:lnTo>
                  <a:pt x="93091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729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111" y="367283"/>
                </a:lnTo>
                <a:lnTo>
                  <a:pt x="127635" y="362076"/>
                </a:lnTo>
                <a:lnTo>
                  <a:pt x="128269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9320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266" y="0"/>
                </a:lnTo>
                <a:lnTo>
                  <a:pt x="350266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0919" y="382650"/>
                </a:lnTo>
                <a:lnTo>
                  <a:pt x="244982" y="384301"/>
                </a:lnTo>
                <a:lnTo>
                  <a:pt x="250444" y="385699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091" y="406400"/>
                </a:lnTo>
                <a:lnTo>
                  <a:pt x="93091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729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111" y="367283"/>
                </a:lnTo>
                <a:lnTo>
                  <a:pt x="127635" y="362076"/>
                </a:lnTo>
                <a:lnTo>
                  <a:pt x="128269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6166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8" y="40639"/>
                </a:lnTo>
                <a:lnTo>
                  <a:pt x="188976" y="34925"/>
                </a:lnTo>
                <a:lnTo>
                  <a:pt x="124078" y="34925"/>
                </a:lnTo>
                <a:lnTo>
                  <a:pt x="124078" y="177800"/>
                </a:lnTo>
                <a:lnTo>
                  <a:pt x="163448" y="177800"/>
                </a:lnTo>
                <a:lnTo>
                  <a:pt x="172084" y="177800"/>
                </a:lnTo>
                <a:lnTo>
                  <a:pt x="178942" y="176529"/>
                </a:lnTo>
                <a:lnTo>
                  <a:pt x="183896" y="173989"/>
                </a:lnTo>
                <a:lnTo>
                  <a:pt x="188848" y="171576"/>
                </a:lnTo>
                <a:lnTo>
                  <a:pt x="205740" y="134874"/>
                </a:lnTo>
                <a:lnTo>
                  <a:pt x="239267" y="134874"/>
                </a:lnTo>
                <a:lnTo>
                  <a:pt x="239267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20" y="212598"/>
                </a:lnTo>
                <a:lnTo>
                  <a:pt x="163448" y="212598"/>
                </a:lnTo>
                <a:lnTo>
                  <a:pt x="124078" y="212598"/>
                </a:lnTo>
                <a:lnTo>
                  <a:pt x="124078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8" y="371093"/>
                </a:lnTo>
                <a:lnTo>
                  <a:pt x="206247" y="370204"/>
                </a:lnTo>
                <a:lnTo>
                  <a:pt x="211073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4" y="363347"/>
                </a:lnTo>
                <a:lnTo>
                  <a:pt x="247650" y="327151"/>
                </a:lnTo>
                <a:lnTo>
                  <a:pt x="257428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2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8417" y="822198"/>
            <a:ext cx="346710" cy="415925"/>
          </a:xfrm>
          <a:custGeom>
            <a:avLst/>
            <a:gdLst/>
            <a:ahLst/>
            <a:cxnLst/>
            <a:rect l="l" t="t" r="r" b="b"/>
            <a:pathLst>
              <a:path w="346710" h="415925">
                <a:moveTo>
                  <a:pt x="190500" y="0"/>
                </a:moveTo>
                <a:lnTo>
                  <a:pt x="222482" y="978"/>
                </a:lnTo>
                <a:lnTo>
                  <a:pt x="253095" y="3921"/>
                </a:lnTo>
                <a:lnTo>
                  <a:pt x="282350" y="8840"/>
                </a:lnTo>
                <a:lnTo>
                  <a:pt x="310261" y="15748"/>
                </a:lnTo>
                <a:lnTo>
                  <a:pt x="310261" y="100329"/>
                </a:lnTo>
                <a:lnTo>
                  <a:pt x="269367" y="100329"/>
                </a:lnTo>
                <a:lnTo>
                  <a:pt x="265890" y="88493"/>
                </a:lnTo>
                <a:lnTo>
                  <a:pt x="262128" y="78120"/>
                </a:lnTo>
                <a:lnTo>
                  <a:pt x="237761" y="45291"/>
                </a:lnTo>
                <a:lnTo>
                  <a:pt x="195580" y="34798"/>
                </a:lnTo>
                <a:lnTo>
                  <a:pt x="181318" y="35919"/>
                </a:lnTo>
                <a:lnTo>
                  <a:pt x="143510" y="52831"/>
                </a:lnTo>
                <a:lnTo>
                  <a:pt x="114970" y="91854"/>
                </a:lnTo>
                <a:lnTo>
                  <a:pt x="102082" y="131262"/>
                </a:lnTo>
                <a:lnTo>
                  <a:pt x="95553" y="181173"/>
                </a:lnTo>
                <a:lnTo>
                  <a:pt x="94742" y="210057"/>
                </a:lnTo>
                <a:lnTo>
                  <a:pt x="95289" y="235277"/>
                </a:lnTo>
                <a:lnTo>
                  <a:pt x="99671" y="280477"/>
                </a:lnTo>
                <a:lnTo>
                  <a:pt x="108459" y="318535"/>
                </a:lnTo>
                <a:lnTo>
                  <a:pt x="130302" y="359790"/>
                </a:lnTo>
                <a:lnTo>
                  <a:pt x="174752" y="381000"/>
                </a:lnTo>
                <a:lnTo>
                  <a:pt x="187019" y="380023"/>
                </a:lnTo>
                <a:lnTo>
                  <a:pt x="218914" y="356401"/>
                </a:lnTo>
                <a:lnTo>
                  <a:pt x="225933" y="315467"/>
                </a:lnTo>
                <a:lnTo>
                  <a:pt x="224536" y="271906"/>
                </a:lnTo>
                <a:lnTo>
                  <a:pt x="219837" y="257428"/>
                </a:lnTo>
                <a:lnTo>
                  <a:pt x="217805" y="254253"/>
                </a:lnTo>
                <a:lnTo>
                  <a:pt x="193802" y="242824"/>
                </a:lnTo>
                <a:lnTo>
                  <a:pt x="193802" y="223265"/>
                </a:lnTo>
                <a:lnTo>
                  <a:pt x="346202" y="223265"/>
                </a:lnTo>
                <a:lnTo>
                  <a:pt x="346202" y="242824"/>
                </a:lnTo>
                <a:lnTo>
                  <a:pt x="336296" y="245872"/>
                </a:lnTo>
                <a:lnTo>
                  <a:pt x="329565" y="249174"/>
                </a:lnTo>
                <a:lnTo>
                  <a:pt x="316857" y="286383"/>
                </a:lnTo>
                <a:lnTo>
                  <a:pt x="316738" y="294386"/>
                </a:lnTo>
                <a:lnTo>
                  <a:pt x="316738" y="406526"/>
                </a:lnTo>
                <a:lnTo>
                  <a:pt x="273939" y="415543"/>
                </a:lnTo>
                <a:lnTo>
                  <a:pt x="253619" y="394080"/>
                </a:lnTo>
                <a:lnTo>
                  <a:pt x="235257" y="403582"/>
                </a:lnTo>
                <a:lnTo>
                  <a:pt x="215598" y="410368"/>
                </a:lnTo>
                <a:lnTo>
                  <a:pt x="194629" y="414440"/>
                </a:lnTo>
                <a:lnTo>
                  <a:pt x="172339" y="415798"/>
                </a:lnTo>
                <a:lnTo>
                  <a:pt x="131667" y="412628"/>
                </a:lnTo>
                <a:lnTo>
                  <a:pt x="66897" y="387240"/>
                </a:lnTo>
                <a:lnTo>
                  <a:pt x="24110" y="336379"/>
                </a:lnTo>
                <a:lnTo>
                  <a:pt x="2686" y="259520"/>
                </a:lnTo>
                <a:lnTo>
                  <a:pt x="0" y="211327"/>
                </a:lnTo>
                <a:lnTo>
                  <a:pt x="952" y="185015"/>
                </a:lnTo>
                <a:lnTo>
                  <a:pt x="8572" y="137390"/>
                </a:lnTo>
                <a:lnTo>
                  <a:pt x="23578" y="96478"/>
                </a:lnTo>
                <a:lnTo>
                  <a:pt x="44636" y="63089"/>
                </a:lnTo>
                <a:lnTo>
                  <a:pt x="85994" y="27003"/>
                </a:lnTo>
                <a:lnTo>
                  <a:pt x="135278" y="6590"/>
                </a:lnTo>
                <a:lnTo>
                  <a:pt x="17147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0177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603" y="0"/>
                </a:moveTo>
                <a:lnTo>
                  <a:pt x="194983" y="1553"/>
                </a:lnTo>
                <a:lnTo>
                  <a:pt x="232994" y="6715"/>
                </a:lnTo>
                <a:lnTo>
                  <a:pt x="262267" y="12826"/>
                </a:lnTo>
                <a:lnTo>
                  <a:pt x="262267" y="99060"/>
                </a:lnTo>
                <a:lnTo>
                  <a:pt x="221500" y="99060"/>
                </a:lnTo>
                <a:lnTo>
                  <a:pt x="218452" y="87939"/>
                </a:lnTo>
                <a:lnTo>
                  <a:pt x="215023" y="78009"/>
                </a:lnTo>
                <a:lnTo>
                  <a:pt x="191413" y="45094"/>
                </a:lnTo>
                <a:lnTo>
                  <a:pt x="152158" y="34798"/>
                </a:lnTo>
                <a:lnTo>
                  <a:pt x="143842" y="35177"/>
                </a:lnTo>
                <a:lnTo>
                  <a:pt x="104837" y="52947"/>
                </a:lnTo>
                <a:lnTo>
                  <a:pt x="92849" y="86867"/>
                </a:lnTo>
                <a:lnTo>
                  <a:pt x="93276" y="95230"/>
                </a:lnTo>
                <a:lnTo>
                  <a:pt x="114725" y="135431"/>
                </a:lnTo>
                <a:lnTo>
                  <a:pt x="153760" y="161534"/>
                </a:lnTo>
                <a:lnTo>
                  <a:pt x="167906" y="169037"/>
                </a:lnTo>
                <a:lnTo>
                  <a:pt x="185218" y="178514"/>
                </a:lnTo>
                <a:lnTo>
                  <a:pt x="225437" y="206375"/>
                </a:lnTo>
                <a:lnTo>
                  <a:pt x="250762" y="235682"/>
                </a:lnTo>
                <a:lnTo>
                  <a:pt x="265819" y="282578"/>
                </a:lnTo>
                <a:lnTo>
                  <a:pt x="266458" y="296417"/>
                </a:lnTo>
                <a:lnTo>
                  <a:pt x="265389" y="314110"/>
                </a:lnTo>
                <a:lnTo>
                  <a:pt x="249440" y="360044"/>
                </a:lnTo>
                <a:lnTo>
                  <a:pt x="215275" y="393370"/>
                </a:lnTo>
                <a:lnTo>
                  <a:pt x="165080" y="412178"/>
                </a:lnTo>
                <a:lnTo>
                  <a:pt x="124980" y="415798"/>
                </a:lnTo>
                <a:lnTo>
                  <a:pt x="109669" y="415583"/>
                </a:lnTo>
                <a:lnTo>
                  <a:pt x="61734" y="412368"/>
                </a:lnTo>
                <a:lnTo>
                  <a:pt x="14669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79" y="310768"/>
                </a:lnTo>
                <a:lnTo>
                  <a:pt x="45115" y="327346"/>
                </a:lnTo>
                <a:lnTo>
                  <a:pt x="50701" y="341661"/>
                </a:lnTo>
                <a:lnTo>
                  <a:pt x="75363" y="371195"/>
                </a:lnTo>
                <a:lnTo>
                  <a:pt x="116725" y="381000"/>
                </a:lnTo>
                <a:lnTo>
                  <a:pt x="125272" y="380620"/>
                </a:lnTo>
                <a:lnTo>
                  <a:pt x="166081" y="361993"/>
                </a:lnTo>
                <a:lnTo>
                  <a:pt x="179209" y="322579"/>
                </a:lnTo>
                <a:lnTo>
                  <a:pt x="178781" y="313721"/>
                </a:lnTo>
                <a:lnTo>
                  <a:pt x="163398" y="277415"/>
                </a:lnTo>
                <a:lnTo>
                  <a:pt x="132172" y="252349"/>
                </a:lnTo>
                <a:lnTo>
                  <a:pt x="96752" y="233154"/>
                </a:lnTo>
                <a:lnTo>
                  <a:pt x="85975" y="227187"/>
                </a:lnTo>
                <a:lnTo>
                  <a:pt x="48717" y="201723"/>
                </a:lnTo>
                <a:lnTo>
                  <a:pt x="22348" y="171592"/>
                </a:lnTo>
                <a:lnTo>
                  <a:pt x="8061" y="135461"/>
                </a:lnTo>
                <a:lnTo>
                  <a:pt x="6235" y="114300"/>
                </a:lnTo>
                <a:lnTo>
                  <a:pt x="7376" y="96682"/>
                </a:lnTo>
                <a:lnTo>
                  <a:pt x="24396" y="52069"/>
                </a:lnTo>
                <a:lnTo>
                  <a:pt x="60758" y="20637"/>
                </a:lnTo>
                <a:lnTo>
                  <a:pt x="114026" y="3317"/>
                </a:lnTo>
                <a:lnTo>
                  <a:pt x="134624" y="831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6188" y="1233314"/>
            <a:ext cx="3263665" cy="267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2165" y="822197"/>
            <a:ext cx="3251454" cy="415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7469" y="857251"/>
            <a:ext cx="118364" cy="1751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6577" y="857251"/>
            <a:ext cx="118364" cy="175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1672" y="857250"/>
            <a:ext cx="116586" cy="177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1953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50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37" y="210552"/>
                </a:lnTo>
                <a:lnTo>
                  <a:pt x="12108" y="277453"/>
                </a:lnTo>
                <a:lnTo>
                  <a:pt x="33782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06" y="345420"/>
                </a:lnTo>
                <a:lnTo>
                  <a:pt x="134131" y="327074"/>
                </a:lnTo>
                <a:lnTo>
                  <a:pt x="157142" y="287694"/>
                </a:lnTo>
                <a:lnTo>
                  <a:pt x="166750" y="246761"/>
                </a:lnTo>
                <a:lnTo>
                  <a:pt x="170805" y="197897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8685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8" y="40639"/>
                </a:lnTo>
                <a:lnTo>
                  <a:pt x="188975" y="34925"/>
                </a:lnTo>
                <a:lnTo>
                  <a:pt x="124079" y="34925"/>
                </a:lnTo>
                <a:lnTo>
                  <a:pt x="124079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40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079" y="212598"/>
                </a:lnTo>
                <a:lnTo>
                  <a:pt x="124079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9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8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15326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857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8" y="379856"/>
                </a:lnTo>
                <a:lnTo>
                  <a:pt x="141732" y="381762"/>
                </a:lnTo>
                <a:lnTo>
                  <a:pt x="145669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7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6291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6" y="0"/>
                </a:lnTo>
                <a:lnTo>
                  <a:pt x="350266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444" y="385699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091" y="406400"/>
                </a:lnTo>
                <a:lnTo>
                  <a:pt x="93091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729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111" y="367283"/>
                </a:lnTo>
                <a:lnTo>
                  <a:pt x="127635" y="362076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1821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37667" y="379856"/>
                </a:lnTo>
                <a:lnTo>
                  <a:pt x="141731" y="381762"/>
                </a:lnTo>
                <a:lnTo>
                  <a:pt x="145668" y="383666"/>
                </a:lnTo>
                <a:lnTo>
                  <a:pt x="150494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5" y="31876"/>
                </a:lnTo>
                <a:lnTo>
                  <a:pt x="21970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07961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20" h="406400">
                <a:moveTo>
                  <a:pt x="0" y="0"/>
                </a:moveTo>
                <a:lnTo>
                  <a:pt x="173482" y="0"/>
                </a:lnTo>
                <a:lnTo>
                  <a:pt x="190416" y="309"/>
                </a:lnTo>
                <a:lnTo>
                  <a:pt x="233172" y="4952"/>
                </a:lnTo>
                <a:lnTo>
                  <a:pt x="276225" y="19938"/>
                </a:lnTo>
                <a:lnTo>
                  <a:pt x="307431" y="47571"/>
                </a:lnTo>
                <a:lnTo>
                  <a:pt x="323294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875" y="169592"/>
                </a:lnTo>
                <a:lnTo>
                  <a:pt x="277358" y="201092"/>
                </a:lnTo>
                <a:lnTo>
                  <a:pt x="240157" y="220344"/>
                </a:lnTo>
                <a:lnTo>
                  <a:pt x="240157" y="223265"/>
                </a:lnTo>
                <a:lnTo>
                  <a:pt x="276733" y="248665"/>
                </a:lnTo>
                <a:lnTo>
                  <a:pt x="302767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0985" y="406400"/>
                </a:lnTo>
                <a:lnTo>
                  <a:pt x="252106" y="393041"/>
                </a:lnTo>
                <a:lnTo>
                  <a:pt x="242633" y="376777"/>
                </a:lnTo>
                <a:lnTo>
                  <a:pt x="232588" y="357608"/>
                </a:lnTo>
                <a:lnTo>
                  <a:pt x="221996" y="335533"/>
                </a:lnTo>
                <a:lnTo>
                  <a:pt x="198882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608" y="239394"/>
                </a:lnTo>
                <a:lnTo>
                  <a:pt x="160400" y="236981"/>
                </a:lnTo>
                <a:lnTo>
                  <a:pt x="152273" y="235838"/>
                </a:lnTo>
                <a:lnTo>
                  <a:pt x="141350" y="235838"/>
                </a:lnTo>
                <a:lnTo>
                  <a:pt x="124078" y="235838"/>
                </a:lnTo>
                <a:lnTo>
                  <a:pt x="124078" y="331597"/>
                </a:lnTo>
                <a:lnTo>
                  <a:pt x="124219" y="341907"/>
                </a:lnTo>
                <a:lnTo>
                  <a:pt x="138175" y="380745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0929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9" y="63880"/>
                </a:lnTo>
                <a:lnTo>
                  <a:pt x="124079" y="75056"/>
                </a:lnTo>
                <a:lnTo>
                  <a:pt x="124079" y="331597"/>
                </a:lnTo>
                <a:lnTo>
                  <a:pt x="124079" y="338581"/>
                </a:lnTo>
                <a:lnTo>
                  <a:pt x="124333" y="345058"/>
                </a:lnTo>
                <a:lnTo>
                  <a:pt x="124714" y="351027"/>
                </a:lnTo>
                <a:lnTo>
                  <a:pt x="125095" y="356869"/>
                </a:lnTo>
                <a:lnTo>
                  <a:pt x="125857" y="361823"/>
                </a:lnTo>
                <a:lnTo>
                  <a:pt x="127127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8" y="379856"/>
                </a:lnTo>
                <a:lnTo>
                  <a:pt x="141732" y="381762"/>
                </a:lnTo>
                <a:lnTo>
                  <a:pt x="145669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4802"/>
                </a:lnTo>
                <a:lnTo>
                  <a:pt x="31877" y="65277"/>
                </a:lnTo>
                <a:lnTo>
                  <a:pt x="31623" y="57403"/>
                </a:lnTo>
                <a:lnTo>
                  <a:pt x="31115" y="51180"/>
                </a:lnTo>
                <a:lnTo>
                  <a:pt x="30607" y="45085"/>
                </a:lnTo>
                <a:lnTo>
                  <a:pt x="29337" y="40004"/>
                </a:lnTo>
                <a:lnTo>
                  <a:pt x="27178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3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7070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20" h="406400">
                <a:moveTo>
                  <a:pt x="0" y="0"/>
                </a:moveTo>
                <a:lnTo>
                  <a:pt x="173481" y="0"/>
                </a:lnTo>
                <a:lnTo>
                  <a:pt x="190416" y="309"/>
                </a:lnTo>
                <a:lnTo>
                  <a:pt x="233171" y="4952"/>
                </a:lnTo>
                <a:lnTo>
                  <a:pt x="276225" y="19938"/>
                </a:lnTo>
                <a:lnTo>
                  <a:pt x="307431" y="47571"/>
                </a:lnTo>
                <a:lnTo>
                  <a:pt x="323294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875" y="169592"/>
                </a:lnTo>
                <a:lnTo>
                  <a:pt x="277358" y="201092"/>
                </a:lnTo>
                <a:lnTo>
                  <a:pt x="240156" y="220344"/>
                </a:lnTo>
                <a:lnTo>
                  <a:pt x="240156" y="223265"/>
                </a:lnTo>
                <a:lnTo>
                  <a:pt x="276732" y="248665"/>
                </a:lnTo>
                <a:lnTo>
                  <a:pt x="302767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0984" y="406400"/>
                </a:lnTo>
                <a:lnTo>
                  <a:pt x="252106" y="393041"/>
                </a:lnTo>
                <a:lnTo>
                  <a:pt x="242633" y="376777"/>
                </a:lnTo>
                <a:lnTo>
                  <a:pt x="232588" y="357608"/>
                </a:lnTo>
                <a:lnTo>
                  <a:pt x="221995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607" y="239394"/>
                </a:lnTo>
                <a:lnTo>
                  <a:pt x="160400" y="236981"/>
                </a:lnTo>
                <a:lnTo>
                  <a:pt x="152272" y="235838"/>
                </a:lnTo>
                <a:lnTo>
                  <a:pt x="141350" y="235838"/>
                </a:lnTo>
                <a:lnTo>
                  <a:pt x="124078" y="235838"/>
                </a:lnTo>
                <a:lnTo>
                  <a:pt x="124078" y="331597"/>
                </a:lnTo>
                <a:lnTo>
                  <a:pt x="124219" y="341907"/>
                </a:lnTo>
                <a:lnTo>
                  <a:pt x="138175" y="380745"/>
                </a:lnTo>
                <a:lnTo>
                  <a:pt x="156209" y="386714"/>
                </a:lnTo>
                <a:lnTo>
                  <a:pt x="156209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2166" y="826897"/>
            <a:ext cx="323215" cy="406400"/>
          </a:xfrm>
          <a:custGeom>
            <a:avLst/>
            <a:gdLst/>
            <a:ahLst/>
            <a:cxnLst/>
            <a:rect l="l" t="t" r="r" b="b"/>
            <a:pathLst>
              <a:path w="323214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58" y="42239"/>
                </a:lnTo>
                <a:lnTo>
                  <a:pt x="320879" y="83681"/>
                </a:lnTo>
                <a:lnTo>
                  <a:pt x="323214" y="109854"/>
                </a:lnTo>
                <a:lnTo>
                  <a:pt x="322119" y="129004"/>
                </a:lnTo>
                <a:lnTo>
                  <a:pt x="305688" y="178688"/>
                </a:lnTo>
                <a:lnTo>
                  <a:pt x="270452" y="214479"/>
                </a:lnTo>
                <a:lnTo>
                  <a:pt x="217249" y="234092"/>
                </a:lnTo>
                <a:lnTo>
                  <a:pt x="171450" y="237870"/>
                </a:lnTo>
                <a:lnTo>
                  <a:pt x="157636" y="237799"/>
                </a:lnTo>
                <a:lnTo>
                  <a:pt x="145145" y="237585"/>
                </a:lnTo>
                <a:lnTo>
                  <a:pt x="133963" y="237228"/>
                </a:lnTo>
                <a:lnTo>
                  <a:pt x="124079" y="236727"/>
                </a:lnTo>
                <a:lnTo>
                  <a:pt x="124079" y="331977"/>
                </a:lnTo>
                <a:lnTo>
                  <a:pt x="130556" y="372872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7173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00" y="45094"/>
                </a:lnTo>
                <a:lnTo>
                  <a:pt x="152146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7211" y="822198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76"/>
                </a:lnTo>
                <a:lnTo>
                  <a:pt x="358018" y="155495"/>
                </a:lnTo>
                <a:lnTo>
                  <a:pt x="360806" y="202691"/>
                </a:lnTo>
                <a:lnTo>
                  <a:pt x="359975" y="229810"/>
                </a:lnTo>
                <a:lnTo>
                  <a:pt x="353359" y="278094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4"/>
                </a:lnTo>
                <a:lnTo>
                  <a:pt x="233912" y="408939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605"/>
                </a:lnTo>
                <a:lnTo>
                  <a:pt x="68659" y="387026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7"/>
                </a:lnTo>
                <a:lnTo>
                  <a:pt x="1333" y="179036"/>
                </a:lnTo>
                <a:lnTo>
                  <a:pt x="12001" y="121834"/>
                </a:lnTo>
                <a:lnTo>
                  <a:pt x="33244" y="74537"/>
                </a:lnTo>
                <a:lnTo>
                  <a:pt x="64537" y="38429"/>
                </a:lnTo>
                <a:lnTo>
                  <a:pt x="105667" y="13876"/>
                </a:lnTo>
                <a:lnTo>
                  <a:pt x="154920" y="1545"/>
                </a:lnTo>
                <a:lnTo>
                  <a:pt x="1824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59941" y="1620978"/>
            <a:ext cx="7312659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It </a:t>
            </a:r>
            <a:r>
              <a:rPr sz="3200" spc="-5" dirty="0">
                <a:latin typeface="Cambria"/>
                <a:cs typeface="Cambria"/>
              </a:rPr>
              <a:t>is the process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establishing </a:t>
            </a:r>
            <a:r>
              <a:rPr sz="3200" dirty="0">
                <a:latin typeface="Cambria"/>
                <a:cs typeface="Cambria"/>
              </a:rPr>
              <a:t>a  </a:t>
            </a:r>
            <a:r>
              <a:rPr sz="3200" spc="-15" dirty="0">
                <a:latin typeface="Cambria"/>
                <a:cs typeface="Cambria"/>
              </a:rPr>
              <a:t>preferential </a:t>
            </a:r>
            <a:r>
              <a:rPr sz="3200" spc="-10" dirty="0">
                <a:latin typeface="Cambria"/>
                <a:cs typeface="Cambria"/>
              </a:rPr>
              <a:t>order for </a:t>
            </a:r>
            <a:r>
              <a:rPr sz="3200" spc="-5" dirty="0">
                <a:latin typeface="Cambria"/>
                <a:cs typeface="Cambria"/>
              </a:rPr>
              <a:t>nursing diagnosis  and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interventions</a:t>
            </a:r>
            <a:endParaRPr sz="3200">
              <a:latin typeface="Cambria"/>
              <a:cs typeface="Cambria"/>
            </a:endParaRPr>
          </a:p>
          <a:p>
            <a:pPr marL="286385" marR="6350" indent="-274320" algn="just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Nurses </a:t>
            </a:r>
            <a:r>
              <a:rPr sz="3200" spc="-10" dirty="0">
                <a:latin typeface="Cambria"/>
                <a:cs typeface="Cambria"/>
              </a:rPr>
              <a:t>frequently </a:t>
            </a:r>
            <a:r>
              <a:rPr sz="3200" spc="-5" dirty="0">
                <a:latin typeface="Cambria"/>
                <a:cs typeface="Cambria"/>
              </a:rPr>
              <a:t>use Maslow </a:t>
            </a:r>
            <a:r>
              <a:rPr sz="3200" spc="-25" dirty="0">
                <a:latin typeface="Cambria"/>
                <a:cs typeface="Cambria"/>
              </a:rPr>
              <a:t>hierarchy 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needs which setting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priorities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dirty="0">
                <a:latin typeface="Cambria"/>
                <a:cs typeface="Cambria"/>
              </a:rPr>
              <a:t>In </a:t>
            </a:r>
            <a:r>
              <a:rPr sz="3200" spc="-5" dirty="0">
                <a:latin typeface="Cambria"/>
                <a:cs typeface="Cambria"/>
              </a:rPr>
              <a:t>this </a:t>
            </a:r>
            <a:r>
              <a:rPr sz="3200" spc="-10" dirty="0">
                <a:latin typeface="Cambria"/>
                <a:cs typeface="Cambria"/>
              </a:rPr>
              <a:t>physiologic </a:t>
            </a:r>
            <a:r>
              <a:rPr sz="3200" spc="-5" dirty="0">
                <a:latin typeface="Cambria"/>
                <a:cs typeface="Cambria"/>
              </a:rPr>
              <a:t>needs </a:t>
            </a:r>
            <a:r>
              <a:rPr sz="3200" dirty="0">
                <a:latin typeface="Cambria"/>
                <a:cs typeface="Cambria"/>
              </a:rPr>
              <a:t>such  </a:t>
            </a:r>
            <a:r>
              <a:rPr sz="3200" spc="-5" dirty="0">
                <a:latin typeface="Cambria"/>
                <a:cs typeface="Cambria"/>
              </a:rPr>
              <a:t>as </a:t>
            </a:r>
            <a:r>
              <a:rPr sz="3200" spc="-85" dirty="0">
                <a:latin typeface="Cambria"/>
                <a:cs typeface="Cambria"/>
              </a:rPr>
              <a:t>air, </a:t>
            </a:r>
            <a:r>
              <a:rPr sz="3200" spc="-10" dirty="0">
                <a:latin typeface="Cambria"/>
                <a:cs typeface="Cambria"/>
              </a:rPr>
              <a:t>food </a:t>
            </a:r>
            <a:r>
              <a:rPr sz="3200" dirty="0">
                <a:latin typeface="Cambria"/>
                <a:cs typeface="Cambria"/>
              </a:rPr>
              <a:t>and </a:t>
            </a:r>
            <a:r>
              <a:rPr sz="3200" spc="-20" dirty="0">
                <a:latin typeface="Cambria"/>
                <a:cs typeface="Cambria"/>
              </a:rPr>
              <a:t>water are </a:t>
            </a:r>
            <a:r>
              <a:rPr sz="3200" spc="-5" dirty="0">
                <a:latin typeface="Cambria"/>
                <a:cs typeface="Cambria"/>
              </a:rPr>
              <a:t>basic </a:t>
            </a:r>
            <a:r>
              <a:rPr sz="3200" spc="-15" dirty="0">
                <a:latin typeface="Cambria"/>
                <a:cs typeface="Cambria"/>
              </a:rPr>
              <a:t>to life  </a:t>
            </a:r>
            <a:r>
              <a:rPr sz="3200" spc="-5" dirty="0">
                <a:latin typeface="Cambria"/>
                <a:cs typeface="Cambria"/>
              </a:rPr>
              <a:t>and </a:t>
            </a:r>
            <a:r>
              <a:rPr sz="3200" spc="-25" dirty="0">
                <a:latin typeface="Cambria"/>
                <a:cs typeface="Cambria"/>
              </a:rPr>
              <a:t>receive </a:t>
            </a:r>
            <a:r>
              <a:rPr sz="3200" spc="-10" dirty="0">
                <a:latin typeface="Cambria"/>
                <a:cs typeface="Cambria"/>
              </a:rPr>
              <a:t>higher </a:t>
            </a:r>
            <a:r>
              <a:rPr sz="3200" spc="-5" dirty="0">
                <a:latin typeface="Cambria"/>
                <a:cs typeface="Cambria"/>
              </a:rPr>
              <a:t>priority than the  need </a:t>
            </a:r>
            <a:r>
              <a:rPr sz="3200" spc="-10" dirty="0">
                <a:latin typeface="Cambria"/>
                <a:cs typeface="Cambria"/>
              </a:rPr>
              <a:t>for </a:t>
            </a:r>
            <a:r>
              <a:rPr sz="3200" spc="-5" dirty="0">
                <a:latin typeface="Cambria"/>
                <a:cs typeface="Cambria"/>
              </a:rPr>
              <a:t>security </a:t>
            </a:r>
            <a:r>
              <a:rPr sz="3200" dirty="0">
                <a:latin typeface="Cambria"/>
                <a:cs typeface="Cambria"/>
              </a:rPr>
              <a:t>or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activity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12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506" y="648004"/>
            <a:ext cx="7046992" cy="21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1738" y="291846"/>
            <a:ext cx="7096086" cy="46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6555" y="480822"/>
            <a:ext cx="113665" cy="14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2240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6923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6554" y="332614"/>
            <a:ext cx="109728" cy="128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8356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13065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4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4205" y="18034"/>
                </a:lnTo>
                <a:lnTo>
                  <a:pt x="119506" y="19812"/>
                </a:lnTo>
                <a:lnTo>
                  <a:pt x="115950" y="21717"/>
                </a:lnTo>
                <a:lnTo>
                  <a:pt x="112521" y="23622"/>
                </a:lnTo>
                <a:lnTo>
                  <a:pt x="109854" y="26162"/>
                </a:lnTo>
                <a:lnTo>
                  <a:pt x="107950" y="29464"/>
                </a:lnTo>
                <a:lnTo>
                  <a:pt x="106044" y="32766"/>
                </a:lnTo>
                <a:lnTo>
                  <a:pt x="104775" y="37084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5" y="308737"/>
                </a:lnTo>
                <a:lnTo>
                  <a:pt x="168655" y="307340"/>
                </a:lnTo>
                <a:lnTo>
                  <a:pt x="174497" y="304292"/>
                </a:lnTo>
                <a:lnTo>
                  <a:pt x="180212" y="301371"/>
                </a:lnTo>
                <a:lnTo>
                  <a:pt x="185292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0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529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3138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5"/>
                </a:lnTo>
                <a:lnTo>
                  <a:pt x="87502" y="28955"/>
                </a:lnTo>
                <a:lnTo>
                  <a:pt x="77470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5318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3472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6689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7797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4205" y="18034"/>
                </a:lnTo>
                <a:lnTo>
                  <a:pt x="119506" y="19812"/>
                </a:lnTo>
                <a:lnTo>
                  <a:pt x="115950" y="21717"/>
                </a:lnTo>
                <a:lnTo>
                  <a:pt x="112521" y="23622"/>
                </a:lnTo>
                <a:lnTo>
                  <a:pt x="109854" y="26162"/>
                </a:lnTo>
                <a:lnTo>
                  <a:pt x="107950" y="29464"/>
                </a:lnTo>
                <a:lnTo>
                  <a:pt x="106044" y="32766"/>
                </a:lnTo>
                <a:lnTo>
                  <a:pt x="104775" y="37084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6" y="308737"/>
                </a:lnTo>
                <a:lnTo>
                  <a:pt x="168655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2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0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529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6518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496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1" y="32766"/>
                </a:lnTo>
                <a:lnTo>
                  <a:pt x="105029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10236" y="312293"/>
                </a:lnTo>
                <a:lnTo>
                  <a:pt x="112141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511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6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4735" y="308230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69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1412" y="18796"/>
                </a:lnTo>
                <a:lnTo>
                  <a:pt x="115443" y="21590"/>
                </a:lnTo>
                <a:lnTo>
                  <a:pt x="103377" y="62737"/>
                </a:lnTo>
                <a:lnTo>
                  <a:pt x="103377" y="145415"/>
                </a:lnTo>
                <a:lnTo>
                  <a:pt x="215391" y="145415"/>
                </a:lnTo>
                <a:lnTo>
                  <a:pt x="215391" y="62737"/>
                </a:lnTo>
                <a:lnTo>
                  <a:pt x="207263" y="24638"/>
                </a:lnTo>
                <a:lnTo>
                  <a:pt x="204088" y="21590"/>
                </a:lnTo>
                <a:lnTo>
                  <a:pt x="197993" y="18796"/>
                </a:lnTo>
                <a:lnTo>
                  <a:pt x="189102" y="16382"/>
                </a:lnTo>
                <a:lnTo>
                  <a:pt x="189102" y="0"/>
                </a:lnTo>
                <a:lnTo>
                  <a:pt x="318515" y="0"/>
                </a:lnTo>
                <a:lnTo>
                  <a:pt x="318515" y="16382"/>
                </a:lnTo>
                <a:lnTo>
                  <a:pt x="311150" y="18415"/>
                </a:lnTo>
                <a:lnTo>
                  <a:pt x="305943" y="20447"/>
                </a:lnTo>
                <a:lnTo>
                  <a:pt x="302640" y="22732"/>
                </a:lnTo>
                <a:lnTo>
                  <a:pt x="299338" y="24892"/>
                </a:lnTo>
                <a:lnTo>
                  <a:pt x="296925" y="27813"/>
                </a:lnTo>
                <a:lnTo>
                  <a:pt x="295528" y="31242"/>
                </a:lnTo>
                <a:lnTo>
                  <a:pt x="294131" y="34671"/>
                </a:lnTo>
                <a:lnTo>
                  <a:pt x="293243" y="38607"/>
                </a:lnTo>
                <a:lnTo>
                  <a:pt x="292862" y="42925"/>
                </a:lnTo>
                <a:lnTo>
                  <a:pt x="292353" y="47244"/>
                </a:lnTo>
                <a:lnTo>
                  <a:pt x="292226" y="53848"/>
                </a:lnTo>
                <a:lnTo>
                  <a:pt x="292226" y="62737"/>
                </a:lnTo>
                <a:lnTo>
                  <a:pt x="292226" y="276098"/>
                </a:lnTo>
                <a:lnTo>
                  <a:pt x="300355" y="313944"/>
                </a:lnTo>
                <a:lnTo>
                  <a:pt x="303656" y="317119"/>
                </a:lnTo>
                <a:lnTo>
                  <a:pt x="309752" y="319786"/>
                </a:lnTo>
                <a:lnTo>
                  <a:pt x="318515" y="321945"/>
                </a:lnTo>
                <a:lnTo>
                  <a:pt x="318515" y="338328"/>
                </a:lnTo>
                <a:lnTo>
                  <a:pt x="189102" y="338328"/>
                </a:lnTo>
                <a:lnTo>
                  <a:pt x="189102" y="321945"/>
                </a:lnTo>
                <a:lnTo>
                  <a:pt x="198755" y="319405"/>
                </a:lnTo>
                <a:lnTo>
                  <a:pt x="204850" y="316992"/>
                </a:lnTo>
                <a:lnTo>
                  <a:pt x="207644" y="314451"/>
                </a:lnTo>
                <a:lnTo>
                  <a:pt x="210565" y="312038"/>
                </a:lnTo>
                <a:lnTo>
                  <a:pt x="212470" y="308483"/>
                </a:lnTo>
                <a:lnTo>
                  <a:pt x="215391" y="276098"/>
                </a:lnTo>
                <a:lnTo>
                  <a:pt x="215391" y="176657"/>
                </a:lnTo>
                <a:lnTo>
                  <a:pt x="103377" y="176657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7349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8456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4206" y="18034"/>
                </a:lnTo>
                <a:lnTo>
                  <a:pt x="119506" y="19812"/>
                </a:lnTo>
                <a:lnTo>
                  <a:pt x="115950" y="21717"/>
                </a:lnTo>
                <a:lnTo>
                  <a:pt x="112521" y="23622"/>
                </a:lnTo>
                <a:lnTo>
                  <a:pt x="109855" y="26162"/>
                </a:lnTo>
                <a:lnTo>
                  <a:pt x="107950" y="29464"/>
                </a:lnTo>
                <a:lnTo>
                  <a:pt x="106044" y="32766"/>
                </a:lnTo>
                <a:lnTo>
                  <a:pt x="104775" y="37084"/>
                </a:lnTo>
                <a:lnTo>
                  <a:pt x="104267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7748" y="308230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80" h="338455">
                <a:moveTo>
                  <a:pt x="0" y="0"/>
                </a:moveTo>
                <a:lnTo>
                  <a:pt x="162306" y="0"/>
                </a:lnTo>
                <a:lnTo>
                  <a:pt x="175569" y="168"/>
                </a:lnTo>
                <a:lnTo>
                  <a:pt x="218955" y="4958"/>
                </a:lnTo>
                <a:lnTo>
                  <a:pt x="255319" y="20145"/>
                </a:lnTo>
                <a:lnTo>
                  <a:pt x="278622" y="55451"/>
                </a:lnTo>
                <a:lnTo>
                  <a:pt x="280796" y="74803"/>
                </a:lnTo>
                <a:lnTo>
                  <a:pt x="276582" y="101066"/>
                </a:lnTo>
                <a:lnTo>
                  <a:pt x="263937" y="123840"/>
                </a:lnTo>
                <a:lnTo>
                  <a:pt x="242863" y="143115"/>
                </a:lnTo>
                <a:lnTo>
                  <a:pt x="213359" y="158876"/>
                </a:lnTo>
                <a:lnTo>
                  <a:pt x="213359" y="161036"/>
                </a:lnTo>
                <a:lnTo>
                  <a:pt x="256151" y="182967"/>
                </a:lnTo>
                <a:lnTo>
                  <a:pt x="279923" y="215439"/>
                </a:lnTo>
                <a:lnTo>
                  <a:pt x="284479" y="242316"/>
                </a:lnTo>
                <a:lnTo>
                  <a:pt x="283958" y="254313"/>
                </a:lnTo>
                <a:lnTo>
                  <a:pt x="271508" y="294235"/>
                </a:lnTo>
                <a:lnTo>
                  <a:pt x="242095" y="321097"/>
                </a:lnTo>
                <a:lnTo>
                  <a:pt x="198784" y="335220"/>
                </a:lnTo>
                <a:lnTo>
                  <a:pt x="15265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1424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17" y="0"/>
                </a:lnTo>
                <a:lnTo>
                  <a:pt x="291617" y="86995"/>
                </a:lnTo>
                <a:lnTo>
                  <a:pt x="257708" y="86995"/>
                </a:lnTo>
                <a:lnTo>
                  <a:pt x="255466" y="79160"/>
                </a:lnTo>
                <a:lnTo>
                  <a:pt x="253485" y="72421"/>
                </a:lnTo>
                <a:lnTo>
                  <a:pt x="251743" y="66778"/>
                </a:lnTo>
                <a:lnTo>
                  <a:pt x="250215" y="62230"/>
                </a:lnTo>
                <a:lnTo>
                  <a:pt x="248437" y="56896"/>
                </a:lnTo>
                <a:lnTo>
                  <a:pt x="237134" y="39370"/>
                </a:lnTo>
                <a:lnTo>
                  <a:pt x="234721" y="36956"/>
                </a:lnTo>
                <a:lnTo>
                  <a:pt x="232054" y="34925"/>
                </a:lnTo>
                <a:lnTo>
                  <a:pt x="229260" y="33527"/>
                </a:lnTo>
                <a:lnTo>
                  <a:pt x="226339" y="32003"/>
                </a:lnTo>
                <a:lnTo>
                  <a:pt x="222910" y="30861"/>
                </a:lnTo>
                <a:lnTo>
                  <a:pt x="218719" y="30099"/>
                </a:lnTo>
                <a:lnTo>
                  <a:pt x="214528" y="29337"/>
                </a:lnTo>
                <a:lnTo>
                  <a:pt x="208940" y="28955"/>
                </a:lnTo>
                <a:lnTo>
                  <a:pt x="202209" y="28955"/>
                </a:lnTo>
                <a:lnTo>
                  <a:pt x="184302" y="28955"/>
                </a:lnTo>
                <a:lnTo>
                  <a:pt x="184302" y="276098"/>
                </a:lnTo>
                <a:lnTo>
                  <a:pt x="184302" y="284861"/>
                </a:lnTo>
                <a:lnTo>
                  <a:pt x="184556" y="291465"/>
                </a:lnTo>
                <a:lnTo>
                  <a:pt x="185064" y="296037"/>
                </a:lnTo>
                <a:lnTo>
                  <a:pt x="185572" y="300609"/>
                </a:lnTo>
                <a:lnTo>
                  <a:pt x="186461" y="304292"/>
                </a:lnTo>
                <a:lnTo>
                  <a:pt x="187858" y="307086"/>
                </a:lnTo>
                <a:lnTo>
                  <a:pt x="189128" y="309880"/>
                </a:lnTo>
                <a:lnTo>
                  <a:pt x="190779" y="312166"/>
                </a:lnTo>
                <a:lnTo>
                  <a:pt x="192684" y="313817"/>
                </a:lnTo>
                <a:lnTo>
                  <a:pt x="194589" y="315595"/>
                </a:lnTo>
                <a:lnTo>
                  <a:pt x="214401" y="321945"/>
                </a:lnTo>
                <a:lnTo>
                  <a:pt x="214401" y="338328"/>
                </a:lnTo>
                <a:lnTo>
                  <a:pt x="77558" y="338328"/>
                </a:lnTo>
                <a:lnTo>
                  <a:pt x="77558" y="321945"/>
                </a:lnTo>
                <a:lnTo>
                  <a:pt x="84480" y="320801"/>
                </a:lnTo>
                <a:lnTo>
                  <a:pt x="89941" y="319278"/>
                </a:lnTo>
                <a:lnTo>
                  <a:pt x="94005" y="317373"/>
                </a:lnTo>
                <a:lnTo>
                  <a:pt x="98069" y="315468"/>
                </a:lnTo>
                <a:lnTo>
                  <a:pt x="101117" y="312800"/>
                </a:lnTo>
                <a:lnTo>
                  <a:pt x="103022" y="309245"/>
                </a:lnTo>
                <a:lnTo>
                  <a:pt x="105054" y="305816"/>
                </a:lnTo>
                <a:lnTo>
                  <a:pt x="106324" y="301371"/>
                </a:lnTo>
                <a:lnTo>
                  <a:pt x="106832" y="296037"/>
                </a:lnTo>
                <a:lnTo>
                  <a:pt x="107340" y="290703"/>
                </a:lnTo>
                <a:lnTo>
                  <a:pt x="107594" y="283972"/>
                </a:lnTo>
                <a:lnTo>
                  <a:pt x="107594" y="276098"/>
                </a:lnTo>
                <a:lnTo>
                  <a:pt x="107594" y="28955"/>
                </a:lnTo>
                <a:lnTo>
                  <a:pt x="87528" y="28955"/>
                </a:lnTo>
                <a:lnTo>
                  <a:pt x="77558" y="28955"/>
                </a:lnTo>
                <a:lnTo>
                  <a:pt x="69964" y="30225"/>
                </a:lnTo>
                <a:lnTo>
                  <a:pt x="40881" y="63373"/>
                </a:lnTo>
                <a:lnTo>
                  <a:pt x="38074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71738" y="308230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0" y="0"/>
                </a:moveTo>
                <a:lnTo>
                  <a:pt x="245821" y="0"/>
                </a:lnTo>
                <a:lnTo>
                  <a:pt x="245821" y="78867"/>
                </a:lnTo>
                <a:lnTo>
                  <a:pt x="211874" y="78867"/>
                </a:lnTo>
                <a:lnTo>
                  <a:pt x="207935" y="68010"/>
                </a:lnTo>
                <a:lnTo>
                  <a:pt x="204309" y="59070"/>
                </a:lnTo>
                <a:lnTo>
                  <a:pt x="173650" y="30178"/>
                </a:lnTo>
                <a:lnTo>
                  <a:pt x="157353" y="28955"/>
                </a:lnTo>
                <a:lnTo>
                  <a:pt x="103339" y="28955"/>
                </a:lnTo>
                <a:lnTo>
                  <a:pt x="103339" y="147955"/>
                </a:lnTo>
                <a:lnTo>
                  <a:pt x="136042" y="147955"/>
                </a:lnTo>
                <a:lnTo>
                  <a:pt x="143306" y="147955"/>
                </a:lnTo>
                <a:lnTo>
                  <a:pt x="171234" y="112268"/>
                </a:lnTo>
                <a:lnTo>
                  <a:pt x="199237" y="112268"/>
                </a:lnTo>
                <a:lnTo>
                  <a:pt x="199237" y="212851"/>
                </a:lnTo>
                <a:lnTo>
                  <a:pt x="171234" y="212851"/>
                </a:lnTo>
                <a:lnTo>
                  <a:pt x="168922" y="203326"/>
                </a:lnTo>
                <a:lnTo>
                  <a:pt x="166357" y="195961"/>
                </a:lnTo>
                <a:lnTo>
                  <a:pt x="163550" y="191008"/>
                </a:lnTo>
                <a:lnTo>
                  <a:pt x="160743" y="185928"/>
                </a:lnTo>
                <a:lnTo>
                  <a:pt x="157391" y="182372"/>
                </a:lnTo>
                <a:lnTo>
                  <a:pt x="153517" y="180212"/>
                </a:lnTo>
                <a:lnTo>
                  <a:pt x="149631" y="178054"/>
                </a:lnTo>
                <a:lnTo>
                  <a:pt x="143802" y="176911"/>
                </a:lnTo>
                <a:lnTo>
                  <a:pt x="136042" y="176911"/>
                </a:lnTo>
                <a:lnTo>
                  <a:pt x="103339" y="176911"/>
                </a:lnTo>
                <a:lnTo>
                  <a:pt x="103339" y="309245"/>
                </a:lnTo>
                <a:lnTo>
                  <a:pt x="157111" y="309245"/>
                </a:lnTo>
                <a:lnTo>
                  <a:pt x="162890" y="309245"/>
                </a:lnTo>
                <a:lnTo>
                  <a:pt x="167766" y="308863"/>
                </a:lnTo>
                <a:lnTo>
                  <a:pt x="171729" y="308101"/>
                </a:lnTo>
                <a:lnTo>
                  <a:pt x="175691" y="307467"/>
                </a:lnTo>
                <a:lnTo>
                  <a:pt x="203695" y="278257"/>
                </a:lnTo>
                <a:lnTo>
                  <a:pt x="214350" y="247776"/>
                </a:lnTo>
                <a:lnTo>
                  <a:pt x="248297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2"/>
                </a:lnTo>
                <a:lnTo>
                  <a:pt x="14744" y="21971"/>
                </a:lnTo>
                <a:lnTo>
                  <a:pt x="11188" y="19939"/>
                </a:lnTo>
                <a:lnTo>
                  <a:pt x="627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6575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72" y="0"/>
                </a:moveTo>
                <a:lnTo>
                  <a:pt x="210439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1023" y="316611"/>
                </a:lnTo>
                <a:lnTo>
                  <a:pt x="314959" y="319786"/>
                </a:lnTo>
                <a:lnTo>
                  <a:pt x="320548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0" y="259461"/>
                </a:lnTo>
                <a:lnTo>
                  <a:pt x="202056" y="235203"/>
                </a:lnTo>
                <a:lnTo>
                  <a:pt x="96139" y="235203"/>
                </a:lnTo>
                <a:lnTo>
                  <a:pt x="88010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6" y="290702"/>
                </a:lnTo>
                <a:lnTo>
                  <a:pt x="80136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1258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9" y="0"/>
                </a:lnTo>
                <a:lnTo>
                  <a:pt x="292227" y="277622"/>
                </a:lnTo>
                <a:lnTo>
                  <a:pt x="294816" y="286214"/>
                </a:lnTo>
                <a:lnTo>
                  <a:pt x="311022" y="316611"/>
                </a:lnTo>
                <a:lnTo>
                  <a:pt x="314959" y="319786"/>
                </a:lnTo>
                <a:lnTo>
                  <a:pt x="320547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90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6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0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0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2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8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85986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5"/>
                </a:lnTo>
                <a:lnTo>
                  <a:pt x="218313" y="10667"/>
                </a:lnTo>
                <a:lnTo>
                  <a:pt x="218313" y="82549"/>
                </a:lnTo>
                <a:lnTo>
                  <a:pt x="184404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27" y="316809"/>
                </a:lnTo>
                <a:lnTo>
                  <a:pt x="142113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9616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3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1194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1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8" y="207898"/>
                </a:lnTo>
                <a:lnTo>
                  <a:pt x="173354" y="206247"/>
                </a:lnTo>
                <a:lnTo>
                  <a:pt x="168401" y="204342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7" y="204723"/>
                </a:lnTo>
                <a:lnTo>
                  <a:pt x="274319" y="207517"/>
                </a:lnTo>
                <a:lnTo>
                  <a:pt x="271271" y="210565"/>
                </a:lnTo>
                <a:lnTo>
                  <a:pt x="268350" y="213740"/>
                </a:lnTo>
                <a:lnTo>
                  <a:pt x="266318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3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7" y="9778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8491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30" y="2666"/>
                </a:lnTo>
                <a:lnTo>
                  <a:pt x="244348" y="11683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5"/>
                </a:lnTo>
                <a:lnTo>
                  <a:pt x="139703" y="31311"/>
                </a:lnTo>
                <a:lnTo>
                  <a:pt x="98806" y="66547"/>
                </a:lnTo>
                <a:lnTo>
                  <a:pt x="83772" y="113141"/>
                </a:lnTo>
                <a:lnTo>
                  <a:pt x="78739" y="177926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8"/>
                </a:lnTo>
                <a:lnTo>
                  <a:pt x="159515" y="316757"/>
                </a:lnTo>
                <a:lnTo>
                  <a:pt x="194913" y="298576"/>
                </a:lnTo>
                <a:lnTo>
                  <a:pt x="210438" y="258698"/>
                </a:lnTo>
                <a:lnTo>
                  <a:pt x="244348" y="258698"/>
                </a:lnTo>
                <a:lnTo>
                  <a:pt x="244348" y="333755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1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8"/>
                </a:lnTo>
                <a:lnTo>
                  <a:pt x="3889" y="228901"/>
                </a:lnTo>
                <a:lnTo>
                  <a:pt x="0" y="176402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3482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8" y="207898"/>
                </a:lnTo>
                <a:lnTo>
                  <a:pt x="173354" y="206247"/>
                </a:lnTo>
                <a:lnTo>
                  <a:pt x="168401" y="204342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7" y="204723"/>
                </a:lnTo>
                <a:lnTo>
                  <a:pt x="274319" y="207517"/>
                </a:lnTo>
                <a:lnTo>
                  <a:pt x="271398" y="210565"/>
                </a:lnTo>
                <a:lnTo>
                  <a:pt x="268350" y="213740"/>
                </a:lnTo>
                <a:lnTo>
                  <a:pt x="266318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3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7" y="9778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1210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4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8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61374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40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365" y="82549"/>
                </a:lnTo>
                <a:lnTo>
                  <a:pt x="181849" y="73241"/>
                </a:lnTo>
                <a:lnTo>
                  <a:pt x="179004" y="64944"/>
                </a:lnTo>
                <a:lnTo>
                  <a:pt x="154127" y="34416"/>
                </a:lnTo>
                <a:lnTo>
                  <a:pt x="126618" y="28955"/>
                </a:lnTo>
                <a:lnTo>
                  <a:pt x="119746" y="29265"/>
                </a:lnTo>
                <a:lnTo>
                  <a:pt x="83756" y="48640"/>
                </a:lnTo>
                <a:lnTo>
                  <a:pt x="77317" y="63118"/>
                </a:lnTo>
                <a:lnTo>
                  <a:pt x="77317" y="72389"/>
                </a:lnTo>
                <a:lnTo>
                  <a:pt x="95501" y="112783"/>
                </a:lnTo>
                <a:lnTo>
                  <a:pt x="127990" y="134483"/>
                </a:lnTo>
                <a:lnTo>
                  <a:pt x="139763" y="140715"/>
                </a:lnTo>
                <a:lnTo>
                  <a:pt x="154189" y="148595"/>
                </a:lnTo>
                <a:lnTo>
                  <a:pt x="187706" y="171830"/>
                </a:lnTo>
                <a:lnTo>
                  <a:pt x="213474" y="205104"/>
                </a:lnTo>
                <a:lnTo>
                  <a:pt x="221780" y="246760"/>
                </a:lnTo>
                <a:lnTo>
                  <a:pt x="220896" y="261500"/>
                </a:lnTo>
                <a:lnTo>
                  <a:pt x="207657" y="299719"/>
                </a:lnTo>
                <a:lnTo>
                  <a:pt x="179222" y="327491"/>
                </a:lnTo>
                <a:lnTo>
                  <a:pt x="137404" y="343169"/>
                </a:lnTo>
                <a:lnTo>
                  <a:pt x="104076" y="346201"/>
                </a:lnTo>
                <a:lnTo>
                  <a:pt x="91305" y="346013"/>
                </a:lnTo>
                <a:lnTo>
                  <a:pt x="51422" y="343280"/>
                </a:lnTo>
                <a:lnTo>
                  <a:pt x="12228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47" y="258698"/>
                </a:lnTo>
                <a:lnTo>
                  <a:pt x="37561" y="272512"/>
                </a:lnTo>
                <a:lnTo>
                  <a:pt x="42214" y="284432"/>
                </a:lnTo>
                <a:lnTo>
                  <a:pt x="72512" y="313499"/>
                </a:lnTo>
                <a:lnTo>
                  <a:pt x="97142" y="317118"/>
                </a:lnTo>
                <a:lnTo>
                  <a:pt x="104262" y="316809"/>
                </a:lnTo>
                <a:lnTo>
                  <a:pt x="142112" y="296290"/>
                </a:lnTo>
                <a:lnTo>
                  <a:pt x="149174" y="268604"/>
                </a:lnTo>
                <a:lnTo>
                  <a:pt x="148817" y="261151"/>
                </a:lnTo>
                <a:lnTo>
                  <a:pt x="131022" y="225665"/>
                </a:lnTo>
                <a:lnTo>
                  <a:pt x="89954" y="199008"/>
                </a:lnTo>
                <a:lnTo>
                  <a:pt x="80519" y="194105"/>
                </a:lnTo>
                <a:lnTo>
                  <a:pt x="71551" y="189118"/>
                </a:lnTo>
                <a:lnTo>
                  <a:pt x="34172" y="162101"/>
                </a:lnTo>
                <a:lnTo>
                  <a:pt x="11277" y="128650"/>
                </a:lnTo>
                <a:lnTo>
                  <a:pt x="5206" y="95122"/>
                </a:lnTo>
                <a:lnTo>
                  <a:pt x="6150" y="80454"/>
                </a:lnTo>
                <a:lnTo>
                  <a:pt x="20320" y="43306"/>
                </a:lnTo>
                <a:lnTo>
                  <a:pt x="50588" y="17214"/>
                </a:lnTo>
                <a:lnTo>
                  <a:pt x="94937" y="2762"/>
                </a:lnTo>
                <a:lnTo>
                  <a:pt x="112073" y="690"/>
                </a:lnTo>
                <a:lnTo>
                  <a:pt x="13034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40115" y="291846"/>
            <a:ext cx="227965" cy="461645"/>
          </a:xfrm>
          <a:custGeom>
            <a:avLst/>
            <a:gdLst/>
            <a:ahLst/>
            <a:cxnLst/>
            <a:rect l="l" t="t" r="r" b="b"/>
            <a:pathLst>
              <a:path w="227965" h="461645">
                <a:moveTo>
                  <a:pt x="179450" y="0"/>
                </a:moveTo>
                <a:lnTo>
                  <a:pt x="227710" y="0"/>
                </a:lnTo>
                <a:lnTo>
                  <a:pt x="48894" y="461263"/>
                </a:lnTo>
                <a:lnTo>
                  <a:pt x="0" y="461263"/>
                </a:lnTo>
                <a:lnTo>
                  <a:pt x="1794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7273" y="1257782"/>
            <a:ext cx="4781550" cy="221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1465" y="913891"/>
            <a:ext cx="4772533" cy="346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50866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2921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8405" y="942214"/>
            <a:ext cx="100076" cy="14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34843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7" y="0"/>
                </a:moveTo>
                <a:lnTo>
                  <a:pt x="11810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2920" y="279780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4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051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9968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9256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7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2039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7" y="203454"/>
                </a:lnTo>
                <a:lnTo>
                  <a:pt x="266191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4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56615" y="294386"/>
                </a:lnTo>
                <a:lnTo>
                  <a:pt x="357632" y="300228"/>
                </a:lnTo>
                <a:lnTo>
                  <a:pt x="358648" y="306070"/>
                </a:lnTo>
                <a:lnTo>
                  <a:pt x="360679" y="31051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3" y="304800"/>
                </a:lnTo>
                <a:lnTo>
                  <a:pt x="280415" y="299974"/>
                </a:lnTo>
                <a:lnTo>
                  <a:pt x="281177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5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46" y="285059"/>
                </a:lnTo>
                <a:lnTo>
                  <a:pt x="75691" y="313944"/>
                </a:lnTo>
                <a:lnTo>
                  <a:pt x="79121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25908" y="295910"/>
                </a:lnTo>
                <a:lnTo>
                  <a:pt x="26415" y="290830"/>
                </a:lnTo>
                <a:lnTo>
                  <a:pt x="26542" y="284225"/>
                </a:lnTo>
                <a:lnTo>
                  <a:pt x="26542" y="276351"/>
                </a:lnTo>
                <a:lnTo>
                  <a:pt x="26542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7505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7019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3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7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8"/>
                </a:lnTo>
                <a:lnTo>
                  <a:pt x="283971" y="29591"/>
                </a:lnTo>
                <a:lnTo>
                  <a:pt x="282193" y="33020"/>
                </a:lnTo>
                <a:lnTo>
                  <a:pt x="281050" y="37337"/>
                </a:lnTo>
                <a:lnTo>
                  <a:pt x="280542" y="42545"/>
                </a:lnTo>
                <a:lnTo>
                  <a:pt x="280034" y="47751"/>
                </a:lnTo>
                <a:lnTo>
                  <a:pt x="279780" y="54229"/>
                </a:lnTo>
                <a:lnTo>
                  <a:pt x="279780" y="62230"/>
                </a:lnTo>
                <a:lnTo>
                  <a:pt x="279780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2" y="22275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47488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4" y="0"/>
                </a:lnTo>
                <a:lnTo>
                  <a:pt x="148736" y="404"/>
                </a:lnTo>
                <a:lnTo>
                  <a:pt x="197992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5488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8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2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8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3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5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7" y="42925"/>
                </a:lnTo>
                <a:lnTo>
                  <a:pt x="25527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19601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9" y="284866"/>
                </a:lnTo>
                <a:lnTo>
                  <a:pt x="299608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2817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3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960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8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2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8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3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5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31464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225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1177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7547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2094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929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1200" y="1600200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17191" y="4506467"/>
            <a:ext cx="7594092" cy="2040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153513" y="4741926"/>
            <a:ext cx="7125970" cy="14681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475"/>
              </a:spcBef>
            </a:pPr>
            <a:r>
              <a:rPr sz="2600" b="1" spc="-5" dirty="0">
                <a:solidFill>
                  <a:srgbClr val="FFFFFF"/>
                </a:solidFill>
                <a:latin typeface="Cambria"/>
                <a:cs typeface="Cambria"/>
              </a:rPr>
              <a:t>Client goals </a:t>
            </a:r>
            <a:r>
              <a:rPr sz="2600" b="1" dirty="0">
                <a:solidFill>
                  <a:srgbClr val="FFFFFF"/>
                </a:solidFill>
                <a:latin typeface="Cambria"/>
                <a:cs typeface="Cambria"/>
              </a:rPr>
              <a:t>/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desired outcomes: </a:t>
            </a:r>
            <a:r>
              <a:rPr sz="2600" b="1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600" b="1" dirty="0">
                <a:solidFill>
                  <a:srgbClr val="FFFFFF"/>
                </a:solidFill>
                <a:latin typeface="Cambria"/>
                <a:cs typeface="Cambria"/>
              </a:rPr>
              <a:t>a specific  and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measurable </a:t>
            </a:r>
            <a:r>
              <a:rPr sz="2600" b="1" spc="-15" dirty="0">
                <a:solidFill>
                  <a:srgbClr val="FFFFFF"/>
                </a:solidFill>
                <a:latin typeface="Cambria"/>
                <a:cs typeface="Cambria"/>
              </a:rPr>
              <a:t>behavior  </a:t>
            </a:r>
            <a:r>
              <a:rPr sz="26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response </a:t>
            </a:r>
            <a:r>
              <a:rPr sz="2600" b="1" spc="-5" dirty="0">
                <a:solidFill>
                  <a:srgbClr val="FFFFFF"/>
                </a:solidFill>
                <a:latin typeface="Cambria"/>
                <a:cs typeface="Cambria"/>
              </a:rPr>
              <a:t>that 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reflects </a:t>
            </a:r>
            <a:r>
              <a:rPr sz="2600" b="1" dirty="0">
                <a:solidFill>
                  <a:srgbClr val="FFFFFF"/>
                </a:solidFill>
                <a:latin typeface="Cambria"/>
                <a:cs typeface="Cambria"/>
              </a:rPr>
              <a:t>a clients </a:t>
            </a:r>
            <a:r>
              <a:rPr sz="2600" b="1" spc="-5" dirty="0">
                <a:solidFill>
                  <a:srgbClr val="FFFFFF"/>
                </a:solidFill>
                <a:latin typeface="Cambria"/>
                <a:cs typeface="Cambria"/>
              </a:rPr>
              <a:t>highest possible </a:t>
            </a:r>
            <a:r>
              <a:rPr sz="2600" b="1" spc="-30" dirty="0">
                <a:solidFill>
                  <a:srgbClr val="FFFFFF"/>
                </a:solidFill>
                <a:latin typeface="Cambria"/>
                <a:cs typeface="Cambria"/>
              </a:rPr>
              <a:t>level </a:t>
            </a:r>
            <a:r>
              <a:rPr sz="2600" b="1" spc="5" dirty="0">
                <a:solidFill>
                  <a:srgbClr val="FFFFFF"/>
                </a:solidFill>
                <a:latin typeface="Cambria"/>
                <a:cs typeface="Cambria"/>
              </a:rPr>
              <a:t>of 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wellness </a:t>
            </a:r>
            <a:r>
              <a:rPr sz="2600" b="1" spc="-5" dirty="0">
                <a:solidFill>
                  <a:srgbClr val="FFFFFF"/>
                </a:solidFill>
                <a:latin typeface="Cambria"/>
                <a:cs typeface="Cambria"/>
              </a:rPr>
              <a:t>and independence in</a:t>
            </a:r>
            <a:r>
              <a:rPr sz="26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mbria"/>
                <a:cs typeface="Cambria"/>
              </a:rPr>
              <a:t>function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17191" y="1566673"/>
            <a:ext cx="7594092" cy="3078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153513" y="2144166"/>
            <a:ext cx="7125334" cy="782907"/>
          </a:xfrm>
          <a:prstGeom prst="rect">
            <a:avLst/>
          </a:prstGeom>
        </p:spPr>
        <p:txBody>
          <a:bodyPr vert="horz" wrap="square" lIns="0" tIns="64135" rIns="0" bIns="0" rtlCol="0" anchor="ctr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505"/>
              </a:spcBef>
              <a:tabLst>
                <a:tab pos="982980" algn="l"/>
                <a:tab pos="3034665" algn="l"/>
                <a:tab pos="4763135" algn="l"/>
                <a:tab pos="5458460" algn="l"/>
                <a:tab pos="6539230" algn="l"/>
              </a:tabLst>
            </a:pPr>
            <a:r>
              <a:rPr sz="2600" dirty="0">
                <a:latin typeface="Cambria"/>
                <a:cs typeface="Cambria"/>
              </a:rPr>
              <a:t>Af</a:t>
            </a:r>
            <a:r>
              <a:rPr sz="2600" spc="-45" dirty="0">
                <a:latin typeface="Cambria"/>
                <a:cs typeface="Cambria"/>
              </a:rPr>
              <a:t>t</a:t>
            </a:r>
            <a:r>
              <a:rPr sz="2600" dirty="0">
                <a:latin typeface="Cambria"/>
                <a:cs typeface="Cambria"/>
              </a:rPr>
              <a:t>er	establishing	</a:t>
            </a:r>
            <a:r>
              <a:rPr sz="2600" spc="-5" dirty="0">
                <a:latin typeface="Cambria"/>
                <a:cs typeface="Cambria"/>
              </a:rPr>
              <a:t>p</a:t>
            </a:r>
            <a:r>
              <a:rPr sz="2600" spc="5" dirty="0">
                <a:latin typeface="Cambria"/>
                <a:cs typeface="Cambria"/>
              </a:rPr>
              <a:t>r</a:t>
            </a:r>
            <a:r>
              <a:rPr sz="2600" spc="-15" dirty="0">
                <a:latin typeface="Cambria"/>
                <a:cs typeface="Cambria"/>
              </a:rPr>
              <a:t>i</a:t>
            </a:r>
            <a:r>
              <a:rPr sz="2600" dirty="0">
                <a:latin typeface="Cambria"/>
                <a:cs typeface="Cambria"/>
              </a:rPr>
              <a:t>o</a:t>
            </a:r>
            <a:r>
              <a:rPr sz="2600" spc="-5" dirty="0">
                <a:latin typeface="Cambria"/>
                <a:cs typeface="Cambria"/>
              </a:rPr>
              <a:t>riti</a:t>
            </a:r>
            <a:r>
              <a:rPr sz="2600" spc="-20" dirty="0">
                <a:latin typeface="Cambria"/>
                <a:cs typeface="Cambria"/>
              </a:rPr>
              <a:t>e</a:t>
            </a:r>
            <a:r>
              <a:rPr sz="2600" dirty="0">
                <a:latin typeface="Cambria"/>
                <a:cs typeface="Cambria"/>
              </a:rPr>
              <a:t>s,	</a:t>
            </a:r>
            <a:r>
              <a:rPr sz="2600" spc="-5" dirty="0">
                <a:latin typeface="Cambria"/>
                <a:cs typeface="Cambria"/>
              </a:rPr>
              <a:t>t</a:t>
            </a:r>
            <a:r>
              <a:rPr sz="2600" spc="-10" dirty="0">
                <a:latin typeface="Cambria"/>
                <a:cs typeface="Cambria"/>
              </a:rPr>
              <a:t>h</a:t>
            </a:r>
            <a:r>
              <a:rPr sz="2600" dirty="0">
                <a:latin typeface="Cambria"/>
                <a:cs typeface="Cambria"/>
              </a:rPr>
              <a:t>e	nu</a:t>
            </a:r>
            <a:r>
              <a:rPr sz="2600" spc="-10" dirty="0">
                <a:latin typeface="Cambria"/>
                <a:cs typeface="Cambria"/>
              </a:rPr>
              <a:t>r</a:t>
            </a:r>
            <a:r>
              <a:rPr sz="2600" dirty="0">
                <a:latin typeface="Cambria"/>
                <a:cs typeface="Cambria"/>
              </a:rPr>
              <a:t>se	</a:t>
            </a:r>
            <a:r>
              <a:rPr sz="2600" spc="-15" dirty="0">
                <a:latin typeface="Cambria"/>
                <a:cs typeface="Cambria"/>
              </a:rPr>
              <a:t>a</a:t>
            </a:r>
            <a:r>
              <a:rPr sz="2600" dirty="0">
                <a:latin typeface="Cambria"/>
                <a:cs typeface="Cambria"/>
              </a:rPr>
              <a:t>nd  client set </a:t>
            </a:r>
            <a:r>
              <a:rPr sz="2600" spc="-5" dirty="0">
                <a:latin typeface="Cambria"/>
                <a:cs typeface="Cambria"/>
              </a:rPr>
              <a:t>goals </a:t>
            </a:r>
            <a:r>
              <a:rPr sz="2600" dirty="0">
                <a:latin typeface="Cambria"/>
                <a:cs typeface="Cambria"/>
              </a:rPr>
              <a:t>for each nursing</a:t>
            </a:r>
            <a:r>
              <a:rPr sz="2600" spc="-8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diagnosis</a:t>
            </a:r>
            <a:endParaRPr sz="2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67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0975" y="1168909"/>
            <a:ext cx="6256805" cy="381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6151" y="616204"/>
            <a:ext cx="6353848" cy="571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7591" y="729995"/>
            <a:ext cx="147320" cy="230504"/>
          </a:xfrm>
          <a:custGeom>
            <a:avLst/>
            <a:gdLst/>
            <a:ahLst/>
            <a:cxnLst/>
            <a:rect l="l" t="t" r="r" b="b"/>
            <a:pathLst>
              <a:path w="147320" h="230505">
                <a:moveTo>
                  <a:pt x="81915" y="0"/>
                </a:moveTo>
                <a:lnTo>
                  <a:pt x="0" y="230377"/>
                </a:lnTo>
                <a:lnTo>
                  <a:pt x="147320" y="230377"/>
                </a:lnTo>
                <a:lnTo>
                  <a:pt x="819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6914" y="666115"/>
            <a:ext cx="156972" cy="24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8317" y="664083"/>
            <a:ext cx="235585" cy="476250"/>
          </a:xfrm>
          <a:custGeom>
            <a:avLst/>
            <a:gdLst/>
            <a:ahLst/>
            <a:cxnLst/>
            <a:rect l="l" t="t" r="r" b="b"/>
            <a:pathLst>
              <a:path w="235585" h="476250">
                <a:moveTo>
                  <a:pt x="117094" y="0"/>
                </a:moveTo>
                <a:lnTo>
                  <a:pt x="65405" y="14176"/>
                </a:lnTo>
                <a:lnTo>
                  <a:pt x="28956" y="56641"/>
                </a:lnTo>
                <a:lnTo>
                  <a:pt x="7238" y="128762"/>
                </a:lnTo>
                <a:lnTo>
                  <a:pt x="1809" y="176353"/>
                </a:lnTo>
                <a:lnTo>
                  <a:pt x="0" y="231647"/>
                </a:lnTo>
                <a:lnTo>
                  <a:pt x="1857" y="289512"/>
                </a:lnTo>
                <a:lnTo>
                  <a:pt x="7429" y="339471"/>
                </a:lnTo>
                <a:lnTo>
                  <a:pt x="16716" y="381523"/>
                </a:lnTo>
                <a:lnTo>
                  <a:pt x="46529" y="442081"/>
                </a:lnTo>
                <a:lnTo>
                  <a:pt x="91868" y="472231"/>
                </a:lnTo>
                <a:lnTo>
                  <a:pt x="120396" y="475995"/>
                </a:lnTo>
                <a:lnTo>
                  <a:pt x="135538" y="474926"/>
                </a:lnTo>
                <a:lnTo>
                  <a:pt x="173990" y="458977"/>
                </a:lnTo>
                <a:lnTo>
                  <a:pt x="202422" y="425938"/>
                </a:lnTo>
                <a:lnTo>
                  <a:pt x="221599" y="378221"/>
                </a:lnTo>
                <a:lnTo>
                  <a:pt x="229488" y="339343"/>
                </a:lnTo>
                <a:lnTo>
                  <a:pt x="233886" y="295544"/>
                </a:lnTo>
                <a:lnTo>
                  <a:pt x="235331" y="247650"/>
                </a:lnTo>
                <a:lnTo>
                  <a:pt x="234541" y="208547"/>
                </a:lnTo>
                <a:lnTo>
                  <a:pt x="228151" y="140297"/>
                </a:lnTo>
                <a:lnTo>
                  <a:pt x="215217" y="85288"/>
                </a:lnTo>
                <a:lnTo>
                  <a:pt x="195786" y="43759"/>
                </a:lnTo>
                <a:lnTo>
                  <a:pt x="169707" y="15805"/>
                </a:lnTo>
                <a:lnTo>
                  <a:pt x="11709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7429" y="664083"/>
            <a:ext cx="235585" cy="476250"/>
          </a:xfrm>
          <a:custGeom>
            <a:avLst/>
            <a:gdLst/>
            <a:ahLst/>
            <a:cxnLst/>
            <a:rect l="l" t="t" r="r" b="b"/>
            <a:pathLst>
              <a:path w="235585" h="476250">
                <a:moveTo>
                  <a:pt x="117094" y="0"/>
                </a:moveTo>
                <a:lnTo>
                  <a:pt x="65405" y="14176"/>
                </a:lnTo>
                <a:lnTo>
                  <a:pt x="28956" y="56641"/>
                </a:lnTo>
                <a:lnTo>
                  <a:pt x="7238" y="128762"/>
                </a:lnTo>
                <a:lnTo>
                  <a:pt x="1809" y="176353"/>
                </a:lnTo>
                <a:lnTo>
                  <a:pt x="0" y="231647"/>
                </a:lnTo>
                <a:lnTo>
                  <a:pt x="1857" y="289512"/>
                </a:lnTo>
                <a:lnTo>
                  <a:pt x="7429" y="339471"/>
                </a:lnTo>
                <a:lnTo>
                  <a:pt x="16716" y="381523"/>
                </a:lnTo>
                <a:lnTo>
                  <a:pt x="46529" y="442081"/>
                </a:lnTo>
                <a:lnTo>
                  <a:pt x="91868" y="472231"/>
                </a:lnTo>
                <a:lnTo>
                  <a:pt x="120396" y="475995"/>
                </a:lnTo>
                <a:lnTo>
                  <a:pt x="135538" y="474926"/>
                </a:lnTo>
                <a:lnTo>
                  <a:pt x="173990" y="458977"/>
                </a:lnTo>
                <a:lnTo>
                  <a:pt x="202422" y="425938"/>
                </a:lnTo>
                <a:lnTo>
                  <a:pt x="221599" y="378221"/>
                </a:lnTo>
                <a:lnTo>
                  <a:pt x="229488" y="339343"/>
                </a:lnTo>
                <a:lnTo>
                  <a:pt x="233886" y="295544"/>
                </a:lnTo>
                <a:lnTo>
                  <a:pt x="235331" y="247650"/>
                </a:lnTo>
                <a:lnTo>
                  <a:pt x="234541" y="208547"/>
                </a:lnTo>
                <a:lnTo>
                  <a:pt x="228151" y="140297"/>
                </a:lnTo>
                <a:lnTo>
                  <a:pt x="215217" y="85288"/>
                </a:lnTo>
                <a:lnTo>
                  <a:pt x="195786" y="43759"/>
                </a:lnTo>
                <a:lnTo>
                  <a:pt x="169707" y="15805"/>
                </a:lnTo>
                <a:lnTo>
                  <a:pt x="11709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2882" y="622808"/>
            <a:ext cx="399415" cy="558800"/>
          </a:xfrm>
          <a:custGeom>
            <a:avLst/>
            <a:gdLst/>
            <a:ahLst/>
            <a:cxnLst/>
            <a:rect l="l" t="t" r="r" b="b"/>
            <a:pathLst>
              <a:path w="399415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5104" y="29717"/>
                </a:lnTo>
                <a:lnTo>
                  <a:pt x="197358" y="32638"/>
                </a:lnTo>
                <a:lnTo>
                  <a:pt x="191643" y="35813"/>
                </a:lnTo>
                <a:lnTo>
                  <a:pt x="185800" y="38862"/>
                </a:lnTo>
                <a:lnTo>
                  <a:pt x="181483" y="43179"/>
                </a:lnTo>
                <a:lnTo>
                  <a:pt x="178308" y="48640"/>
                </a:lnTo>
                <a:lnTo>
                  <a:pt x="175133" y="54101"/>
                </a:lnTo>
                <a:lnTo>
                  <a:pt x="173100" y="61087"/>
                </a:lnTo>
                <a:lnTo>
                  <a:pt x="170688" y="102234"/>
                </a:lnTo>
                <a:lnTo>
                  <a:pt x="170688" y="509904"/>
                </a:lnTo>
                <a:lnTo>
                  <a:pt x="250063" y="509904"/>
                </a:lnTo>
                <a:lnTo>
                  <a:pt x="261373" y="509450"/>
                </a:lnTo>
                <a:lnTo>
                  <a:pt x="301498" y="493172"/>
                </a:lnTo>
                <a:lnTo>
                  <a:pt x="326983" y="451481"/>
                </a:lnTo>
                <a:lnTo>
                  <a:pt x="340570" y="404294"/>
                </a:lnTo>
                <a:lnTo>
                  <a:pt x="343026" y="393318"/>
                </a:lnTo>
                <a:lnTo>
                  <a:pt x="399034" y="393318"/>
                </a:lnTo>
                <a:lnTo>
                  <a:pt x="390144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498"/>
                </a:lnTo>
                <a:lnTo>
                  <a:pt x="13620" y="527303"/>
                </a:lnTo>
                <a:lnTo>
                  <a:pt x="41783" y="496569"/>
                </a:lnTo>
                <a:lnTo>
                  <a:pt x="43815" y="455421"/>
                </a:lnTo>
                <a:lnTo>
                  <a:pt x="43815" y="103124"/>
                </a:lnTo>
                <a:lnTo>
                  <a:pt x="42164" y="61975"/>
                </a:lnTo>
                <a:lnTo>
                  <a:pt x="37465" y="49529"/>
                </a:lnTo>
                <a:lnTo>
                  <a:pt x="34671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5358" y="622808"/>
            <a:ext cx="396240" cy="558800"/>
          </a:xfrm>
          <a:custGeom>
            <a:avLst/>
            <a:gdLst/>
            <a:ahLst/>
            <a:cxnLst/>
            <a:rect l="l" t="t" r="r" b="b"/>
            <a:pathLst>
              <a:path w="396239" h="558800">
                <a:moveTo>
                  <a:pt x="0" y="0"/>
                </a:moveTo>
                <a:lnTo>
                  <a:pt x="395858" y="0"/>
                </a:lnTo>
                <a:lnTo>
                  <a:pt x="395858" y="130047"/>
                </a:lnTo>
                <a:lnTo>
                  <a:pt x="339725" y="130047"/>
                </a:lnTo>
                <a:lnTo>
                  <a:pt x="333224" y="112188"/>
                </a:lnTo>
                <a:lnTo>
                  <a:pt x="327247" y="97472"/>
                </a:lnTo>
                <a:lnTo>
                  <a:pt x="306466" y="65182"/>
                </a:lnTo>
                <a:lnTo>
                  <a:pt x="264326" y="48377"/>
                </a:lnTo>
                <a:lnTo>
                  <a:pt x="249681" y="47878"/>
                </a:lnTo>
                <a:lnTo>
                  <a:pt x="170687" y="47878"/>
                </a:lnTo>
                <a:lnTo>
                  <a:pt x="170687" y="256158"/>
                </a:lnTo>
                <a:lnTo>
                  <a:pt x="223138" y="256158"/>
                </a:lnTo>
                <a:lnTo>
                  <a:pt x="262270" y="242284"/>
                </a:lnTo>
                <a:lnTo>
                  <a:pt x="278824" y="203088"/>
                </a:lnTo>
                <a:lnTo>
                  <a:pt x="281177" y="191134"/>
                </a:lnTo>
                <a:lnTo>
                  <a:pt x="327405" y="191134"/>
                </a:lnTo>
                <a:lnTo>
                  <a:pt x="327405" y="369569"/>
                </a:lnTo>
                <a:lnTo>
                  <a:pt x="281177" y="369569"/>
                </a:lnTo>
                <a:lnTo>
                  <a:pt x="278636" y="357372"/>
                </a:lnTo>
                <a:lnTo>
                  <a:pt x="275796" y="346662"/>
                </a:lnTo>
                <a:lnTo>
                  <a:pt x="257079" y="313134"/>
                </a:lnTo>
                <a:lnTo>
                  <a:pt x="223138" y="304038"/>
                </a:lnTo>
                <a:lnTo>
                  <a:pt x="170687" y="304038"/>
                </a:lnTo>
                <a:lnTo>
                  <a:pt x="170687" y="455929"/>
                </a:lnTo>
                <a:lnTo>
                  <a:pt x="170761" y="466070"/>
                </a:lnTo>
                <a:lnTo>
                  <a:pt x="176402" y="506983"/>
                </a:lnTo>
                <a:lnTo>
                  <a:pt x="184403" y="518287"/>
                </a:lnTo>
                <a:lnTo>
                  <a:pt x="187578" y="521207"/>
                </a:lnTo>
                <a:lnTo>
                  <a:pt x="191896" y="523747"/>
                </a:lnTo>
                <a:lnTo>
                  <a:pt x="197484" y="526033"/>
                </a:lnTo>
                <a:lnTo>
                  <a:pt x="203072" y="528446"/>
                </a:lnTo>
                <a:lnTo>
                  <a:pt x="210692" y="530225"/>
                </a:lnTo>
                <a:lnTo>
                  <a:pt x="220217" y="531621"/>
                </a:lnTo>
                <a:lnTo>
                  <a:pt x="220217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665"/>
                </a:lnTo>
                <a:lnTo>
                  <a:pt x="13620" y="527589"/>
                </a:lnTo>
                <a:lnTo>
                  <a:pt x="37083" y="509650"/>
                </a:lnTo>
                <a:lnTo>
                  <a:pt x="40004" y="504063"/>
                </a:lnTo>
                <a:lnTo>
                  <a:pt x="43743" y="464881"/>
                </a:lnTo>
                <a:lnTo>
                  <a:pt x="43814" y="455421"/>
                </a:lnTo>
                <a:lnTo>
                  <a:pt x="43814" y="103124"/>
                </a:lnTo>
                <a:lnTo>
                  <a:pt x="42163" y="61975"/>
                </a:lnTo>
                <a:lnTo>
                  <a:pt x="37464" y="49529"/>
                </a:lnTo>
                <a:lnTo>
                  <a:pt x="34670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5911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6019" y="0"/>
                </a:lnTo>
                <a:lnTo>
                  <a:pt x="406019" y="130047"/>
                </a:lnTo>
                <a:lnTo>
                  <a:pt x="350012" y="130047"/>
                </a:lnTo>
                <a:lnTo>
                  <a:pt x="343509" y="112188"/>
                </a:lnTo>
                <a:lnTo>
                  <a:pt x="337518" y="97472"/>
                </a:lnTo>
                <a:lnTo>
                  <a:pt x="316737" y="65182"/>
                </a:lnTo>
                <a:lnTo>
                  <a:pt x="274542" y="48377"/>
                </a:lnTo>
                <a:lnTo>
                  <a:pt x="259969" y="47878"/>
                </a:lnTo>
                <a:lnTo>
                  <a:pt x="170687" y="47878"/>
                </a:lnTo>
                <a:lnTo>
                  <a:pt x="170687" y="244347"/>
                </a:lnTo>
                <a:lnTo>
                  <a:pt x="224789" y="244347"/>
                </a:lnTo>
                <a:lnTo>
                  <a:pt x="265429" y="230124"/>
                </a:lnTo>
                <a:lnTo>
                  <a:pt x="282828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828" y="351536"/>
                </a:lnTo>
                <a:lnTo>
                  <a:pt x="279898" y="340344"/>
                </a:lnTo>
                <a:lnTo>
                  <a:pt x="276812" y="330580"/>
                </a:lnTo>
                <a:lnTo>
                  <a:pt x="253619" y="297433"/>
                </a:lnTo>
                <a:lnTo>
                  <a:pt x="224789" y="292226"/>
                </a:lnTo>
                <a:lnTo>
                  <a:pt x="170687" y="292226"/>
                </a:lnTo>
                <a:lnTo>
                  <a:pt x="170687" y="510666"/>
                </a:lnTo>
                <a:lnTo>
                  <a:pt x="259587" y="510666"/>
                </a:lnTo>
                <a:lnTo>
                  <a:pt x="269113" y="510666"/>
                </a:lnTo>
                <a:lnTo>
                  <a:pt x="301244" y="502538"/>
                </a:lnTo>
                <a:lnTo>
                  <a:pt x="306450" y="499490"/>
                </a:lnTo>
                <a:lnTo>
                  <a:pt x="331720" y="468620"/>
                </a:lnTo>
                <a:lnTo>
                  <a:pt x="347011" y="432260"/>
                </a:lnTo>
                <a:lnTo>
                  <a:pt x="354075" y="409193"/>
                </a:lnTo>
                <a:lnTo>
                  <a:pt x="410082" y="409193"/>
                </a:lnTo>
                <a:lnTo>
                  <a:pt x="402335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37083" y="509650"/>
                </a:lnTo>
                <a:lnTo>
                  <a:pt x="40004" y="504063"/>
                </a:lnTo>
                <a:lnTo>
                  <a:pt x="43743" y="465314"/>
                </a:lnTo>
                <a:lnTo>
                  <a:pt x="43814" y="455929"/>
                </a:lnTo>
                <a:lnTo>
                  <a:pt x="43814" y="103124"/>
                </a:lnTo>
                <a:lnTo>
                  <a:pt x="42163" y="61975"/>
                </a:lnTo>
                <a:lnTo>
                  <a:pt x="37464" y="49529"/>
                </a:lnTo>
                <a:lnTo>
                  <a:pt x="34670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0798" y="622808"/>
            <a:ext cx="444500" cy="558800"/>
          </a:xfrm>
          <a:custGeom>
            <a:avLst/>
            <a:gdLst/>
            <a:ahLst/>
            <a:cxnLst/>
            <a:rect l="l" t="t" r="r" b="b"/>
            <a:pathLst>
              <a:path w="444500" h="558800">
                <a:moveTo>
                  <a:pt x="0" y="0"/>
                </a:moveTo>
                <a:lnTo>
                  <a:pt x="237870" y="0"/>
                </a:lnTo>
                <a:lnTo>
                  <a:pt x="286353" y="2309"/>
                </a:lnTo>
                <a:lnTo>
                  <a:pt x="328358" y="9239"/>
                </a:lnTo>
                <a:lnTo>
                  <a:pt x="392938" y="36956"/>
                </a:lnTo>
                <a:lnTo>
                  <a:pt x="431625" y="84026"/>
                </a:lnTo>
                <a:lnTo>
                  <a:pt x="444500" y="151002"/>
                </a:lnTo>
                <a:lnTo>
                  <a:pt x="442997" y="177286"/>
                </a:lnTo>
                <a:lnTo>
                  <a:pt x="430944" y="224565"/>
                </a:lnTo>
                <a:lnTo>
                  <a:pt x="406935" y="264354"/>
                </a:lnTo>
                <a:lnTo>
                  <a:pt x="371971" y="294747"/>
                </a:lnTo>
                <a:lnTo>
                  <a:pt x="326028" y="315325"/>
                </a:lnTo>
                <a:lnTo>
                  <a:pt x="268775" y="325612"/>
                </a:lnTo>
                <a:lnTo>
                  <a:pt x="235838" y="326897"/>
                </a:lnTo>
                <a:lnTo>
                  <a:pt x="216836" y="326802"/>
                </a:lnTo>
                <a:lnTo>
                  <a:pt x="199644" y="326516"/>
                </a:lnTo>
                <a:lnTo>
                  <a:pt x="184261" y="326040"/>
                </a:lnTo>
                <a:lnTo>
                  <a:pt x="170687" y="325374"/>
                </a:lnTo>
                <a:lnTo>
                  <a:pt x="170687" y="456311"/>
                </a:lnTo>
                <a:lnTo>
                  <a:pt x="172719" y="494538"/>
                </a:lnTo>
                <a:lnTo>
                  <a:pt x="179577" y="512571"/>
                </a:lnTo>
                <a:lnTo>
                  <a:pt x="182625" y="517016"/>
                </a:lnTo>
                <a:lnTo>
                  <a:pt x="220218" y="531621"/>
                </a:lnTo>
                <a:lnTo>
                  <a:pt x="220218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37083" y="509650"/>
                </a:lnTo>
                <a:lnTo>
                  <a:pt x="40004" y="504063"/>
                </a:lnTo>
                <a:lnTo>
                  <a:pt x="43743" y="465314"/>
                </a:lnTo>
                <a:lnTo>
                  <a:pt x="43814" y="455929"/>
                </a:lnTo>
                <a:lnTo>
                  <a:pt x="43814" y="103124"/>
                </a:lnTo>
                <a:lnTo>
                  <a:pt x="42163" y="61975"/>
                </a:lnTo>
                <a:lnTo>
                  <a:pt x="37464" y="49529"/>
                </a:lnTo>
                <a:lnTo>
                  <a:pt x="34670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2572" y="622808"/>
            <a:ext cx="504190" cy="558800"/>
          </a:xfrm>
          <a:custGeom>
            <a:avLst/>
            <a:gdLst/>
            <a:ahLst/>
            <a:cxnLst/>
            <a:rect l="l" t="t" r="r" b="b"/>
            <a:pathLst>
              <a:path w="504189" h="558800">
                <a:moveTo>
                  <a:pt x="0" y="0"/>
                </a:moveTo>
                <a:lnTo>
                  <a:pt x="218059" y="0"/>
                </a:lnTo>
                <a:lnTo>
                  <a:pt x="218059" y="26924"/>
                </a:lnTo>
                <a:lnTo>
                  <a:pt x="204297" y="30428"/>
                </a:lnTo>
                <a:lnTo>
                  <a:pt x="194452" y="36766"/>
                </a:lnTo>
                <a:lnTo>
                  <a:pt x="188537" y="45962"/>
                </a:lnTo>
                <a:lnTo>
                  <a:pt x="186563" y="58038"/>
                </a:lnTo>
                <a:lnTo>
                  <a:pt x="186894" y="63632"/>
                </a:lnTo>
                <a:lnTo>
                  <a:pt x="198405" y="100583"/>
                </a:lnTo>
                <a:lnTo>
                  <a:pt x="208279" y="122681"/>
                </a:lnTo>
                <a:lnTo>
                  <a:pt x="277495" y="276605"/>
                </a:lnTo>
                <a:lnTo>
                  <a:pt x="352297" y="126364"/>
                </a:lnTo>
                <a:lnTo>
                  <a:pt x="367665" y="89026"/>
                </a:lnTo>
                <a:lnTo>
                  <a:pt x="371983" y="59308"/>
                </a:lnTo>
                <a:lnTo>
                  <a:pt x="371983" y="49529"/>
                </a:lnTo>
                <a:lnTo>
                  <a:pt x="369189" y="41782"/>
                </a:lnTo>
                <a:lnTo>
                  <a:pt x="363601" y="36194"/>
                </a:lnTo>
                <a:lnTo>
                  <a:pt x="358013" y="30606"/>
                </a:lnTo>
                <a:lnTo>
                  <a:pt x="350139" y="27558"/>
                </a:lnTo>
                <a:lnTo>
                  <a:pt x="340105" y="26924"/>
                </a:lnTo>
                <a:lnTo>
                  <a:pt x="340105" y="0"/>
                </a:lnTo>
                <a:lnTo>
                  <a:pt x="504190" y="0"/>
                </a:lnTo>
                <a:lnTo>
                  <a:pt x="504190" y="26924"/>
                </a:lnTo>
                <a:lnTo>
                  <a:pt x="496823" y="28575"/>
                </a:lnTo>
                <a:lnTo>
                  <a:pt x="490728" y="30861"/>
                </a:lnTo>
                <a:lnTo>
                  <a:pt x="460851" y="58737"/>
                </a:lnTo>
                <a:lnTo>
                  <a:pt x="436959" y="96027"/>
                </a:lnTo>
                <a:lnTo>
                  <a:pt x="304927" y="343788"/>
                </a:lnTo>
                <a:lnTo>
                  <a:pt x="304927" y="455929"/>
                </a:lnTo>
                <a:lnTo>
                  <a:pt x="306959" y="496315"/>
                </a:lnTo>
                <a:lnTo>
                  <a:pt x="310641" y="506983"/>
                </a:lnTo>
                <a:lnTo>
                  <a:pt x="312801" y="511682"/>
                </a:lnTo>
                <a:lnTo>
                  <a:pt x="315467" y="515492"/>
                </a:lnTo>
                <a:lnTo>
                  <a:pt x="318642" y="518287"/>
                </a:lnTo>
                <a:lnTo>
                  <a:pt x="321691" y="521207"/>
                </a:lnTo>
                <a:lnTo>
                  <a:pt x="326135" y="523747"/>
                </a:lnTo>
                <a:lnTo>
                  <a:pt x="331723" y="526033"/>
                </a:lnTo>
                <a:lnTo>
                  <a:pt x="337311" y="528446"/>
                </a:lnTo>
                <a:lnTo>
                  <a:pt x="344804" y="530225"/>
                </a:lnTo>
                <a:lnTo>
                  <a:pt x="354457" y="531621"/>
                </a:lnTo>
                <a:lnTo>
                  <a:pt x="354457" y="558672"/>
                </a:lnTo>
                <a:lnTo>
                  <a:pt x="128523" y="558672"/>
                </a:lnTo>
                <a:lnTo>
                  <a:pt x="128523" y="531621"/>
                </a:lnTo>
                <a:lnTo>
                  <a:pt x="136479" y="530078"/>
                </a:lnTo>
                <a:lnTo>
                  <a:pt x="143589" y="528319"/>
                </a:lnTo>
                <a:lnTo>
                  <a:pt x="170179" y="511175"/>
                </a:lnTo>
                <a:lnTo>
                  <a:pt x="173482" y="505459"/>
                </a:lnTo>
                <a:lnTo>
                  <a:pt x="177958" y="465504"/>
                </a:lnTo>
                <a:lnTo>
                  <a:pt x="178053" y="455929"/>
                </a:lnTo>
                <a:lnTo>
                  <a:pt x="178053" y="343788"/>
                </a:lnTo>
                <a:lnTo>
                  <a:pt x="67056" y="109600"/>
                </a:lnTo>
                <a:lnTo>
                  <a:pt x="49053" y="73525"/>
                </a:lnTo>
                <a:lnTo>
                  <a:pt x="28447" y="4127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6152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5" h="558800">
                <a:moveTo>
                  <a:pt x="0" y="0"/>
                </a:moveTo>
                <a:lnTo>
                  <a:pt x="481749" y="0"/>
                </a:lnTo>
                <a:lnTo>
                  <a:pt x="481749" y="143637"/>
                </a:lnTo>
                <a:lnTo>
                  <a:pt x="425615" y="143637"/>
                </a:lnTo>
                <a:lnTo>
                  <a:pt x="421924" y="130637"/>
                </a:lnTo>
                <a:lnTo>
                  <a:pt x="418661" y="119459"/>
                </a:lnTo>
                <a:lnTo>
                  <a:pt x="403390" y="80390"/>
                </a:lnTo>
                <a:lnTo>
                  <a:pt x="399707" y="74167"/>
                </a:lnTo>
                <a:lnTo>
                  <a:pt x="395770" y="69087"/>
                </a:lnTo>
                <a:lnTo>
                  <a:pt x="391706" y="65024"/>
                </a:lnTo>
                <a:lnTo>
                  <a:pt x="387642" y="60959"/>
                </a:lnTo>
                <a:lnTo>
                  <a:pt x="383197" y="57657"/>
                </a:lnTo>
                <a:lnTo>
                  <a:pt x="378625" y="55244"/>
                </a:lnTo>
                <a:lnTo>
                  <a:pt x="373926" y="52704"/>
                </a:lnTo>
                <a:lnTo>
                  <a:pt x="333921" y="47878"/>
                </a:lnTo>
                <a:lnTo>
                  <a:pt x="304457" y="47878"/>
                </a:lnTo>
                <a:lnTo>
                  <a:pt x="304457" y="455929"/>
                </a:lnTo>
                <a:lnTo>
                  <a:pt x="304548" y="466070"/>
                </a:lnTo>
                <a:lnTo>
                  <a:pt x="310172" y="506983"/>
                </a:lnTo>
                <a:lnTo>
                  <a:pt x="318173" y="518287"/>
                </a:lnTo>
                <a:lnTo>
                  <a:pt x="321348" y="521207"/>
                </a:lnTo>
                <a:lnTo>
                  <a:pt x="325666" y="523747"/>
                </a:lnTo>
                <a:lnTo>
                  <a:pt x="331254" y="526033"/>
                </a:lnTo>
                <a:lnTo>
                  <a:pt x="336842" y="528446"/>
                </a:lnTo>
                <a:lnTo>
                  <a:pt x="344462" y="530225"/>
                </a:lnTo>
                <a:lnTo>
                  <a:pt x="353987" y="531621"/>
                </a:lnTo>
                <a:lnTo>
                  <a:pt x="353987" y="558672"/>
                </a:lnTo>
                <a:lnTo>
                  <a:pt x="128104" y="558672"/>
                </a:lnTo>
                <a:lnTo>
                  <a:pt x="128104" y="531621"/>
                </a:lnTo>
                <a:lnTo>
                  <a:pt x="136250" y="530074"/>
                </a:lnTo>
                <a:lnTo>
                  <a:pt x="143503" y="528288"/>
                </a:lnTo>
                <a:lnTo>
                  <a:pt x="170256" y="510666"/>
                </a:lnTo>
                <a:lnTo>
                  <a:pt x="173532" y="504951"/>
                </a:lnTo>
                <a:lnTo>
                  <a:pt x="177546" y="465337"/>
                </a:lnTo>
                <a:lnTo>
                  <a:pt x="177622" y="455929"/>
                </a:lnTo>
                <a:lnTo>
                  <a:pt x="177622" y="47878"/>
                </a:lnTo>
                <a:lnTo>
                  <a:pt x="144475" y="47878"/>
                </a:lnTo>
                <a:lnTo>
                  <a:pt x="132914" y="48236"/>
                </a:lnTo>
                <a:lnTo>
                  <a:pt x="94594" y="60944"/>
                </a:lnTo>
                <a:lnTo>
                  <a:pt x="71176" y="94684"/>
                </a:lnTo>
                <a:lnTo>
                  <a:pt x="58472" y="134256"/>
                </a:lnTo>
                <a:lnTo>
                  <a:pt x="56070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3222" y="619888"/>
            <a:ext cx="541655" cy="561975"/>
          </a:xfrm>
          <a:custGeom>
            <a:avLst/>
            <a:gdLst/>
            <a:ahLst/>
            <a:cxnLst/>
            <a:rect l="l" t="t" r="r" b="b"/>
            <a:pathLst>
              <a:path w="541654" h="561975">
                <a:moveTo>
                  <a:pt x="238251" y="0"/>
                </a:moveTo>
                <a:lnTo>
                  <a:pt x="347471" y="0"/>
                </a:lnTo>
                <a:lnTo>
                  <a:pt x="482600" y="458342"/>
                </a:lnTo>
                <a:lnTo>
                  <a:pt x="486908" y="472634"/>
                </a:lnTo>
                <a:lnTo>
                  <a:pt x="500999" y="508125"/>
                </a:lnTo>
                <a:lnTo>
                  <a:pt x="532788" y="532395"/>
                </a:lnTo>
                <a:lnTo>
                  <a:pt x="541146" y="534542"/>
                </a:lnTo>
                <a:lnTo>
                  <a:pt x="541146" y="561593"/>
                </a:lnTo>
                <a:lnTo>
                  <a:pt x="315213" y="561593"/>
                </a:lnTo>
                <a:lnTo>
                  <a:pt x="315213" y="534542"/>
                </a:lnTo>
                <a:lnTo>
                  <a:pt x="325118" y="532874"/>
                </a:lnTo>
                <a:lnTo>
                  <a:pt x="333676" y="530336"/>
                </a:lnTo>
                <a:lnTo>
                  <a:pt x="356869" y="496062"/>
                </a:lnTo>
                <a:lnTo>
                  <a:pt x="356701" y="489513"/>
                </a:lnTo>
                <a:lnTo>
                  <a:pt x="350281" y="450230"/>
                </a:lnTo>
                <a:lnTo>
                  <a:pt x="333628" y="388365"/>
                </a:lnTo>
                <a:lnTo>
                  <a:pt x="158876" y="388365"/>
                </a:lnTo>
                <a:lnTo>
                  <a:pt x="145287" y="427227"/>
                </a:lnTo>
                <a:lnTo>
                  <a:pt x="134296" y="466790"/>
                </a:lnTo>
                <a:lnTo>
                  <a:pt x="132206" y="491489"/>
                </a:lnTo>
                <a:lnTo>
                  <a:pt x="134872" y="509254"/>
                </a:lnTo>
                <a:lnTo>
                  <a:pt x="142859" y="522350"/>
                </a:lnTo>
                <a:lnTo>
                  <a:pt x="156156" y="530780"/>
                </a:lnTo>
                <a:lnTo>
                  <a:pt x="174751" y="534542"/>
                </a:lnTo>
                <a:lnTo>
                  <a:pt x="174751" y="561593"/>
                </a:lnTo>
                <a:lnTo>
                  <a:pt x="0" y="561593"/>
                </a:lnTo>
                <a:lnTo>
                  <a:pt x="0" y="534542"/>
                </a:lnTo>
                <a:lnTo>
                  <a:pt x="7381" y="533233"/>
                </a:lnTo>
                <a:lnTo>
                  <a:pt x="14287" y="531018"/>
                </a:lnTo>
                <a:lnTo>
                  <a:pt x="47498" y="499363"/>
                </a:lnTo>
                <a:lnTo>
                  <a:pt x="67563" y="454660"/>
                </a:lnTo>
                <a:lnTo>
                  <a:pt x="2382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23732" y="616205"/>
            <a:ext cx="366395" cy="572135"/>
          </a:xfrm>
          <a:custGeom>
            <a:avLst/>
            <a:gdLst/>
            <a:ahLst/>
            <a:cxnLst/>
            <a:rect l="l" t="t" r="r" b="b"/>
            <a:pathLst>
              <a:path w="366395" h="572135">
                <a:moveTo>
                  <a:pt x="215265" y="0"/>
                </a:moveTo>
                <a:lnTo>
                  <a:pt x="268075" y="2196"/>
                </a:lnTo>
                <a:lnTo>
                  <a:pt x="320325" y="9271"/>
                </a:lnTo>
                <a:lnTo>
                  <a:pt x="360552" y="17653"/>
                </a:lnTo>
                <a:lnTo>
                  <a:pt x="360552" y="136271"/>
                </a:lnTo>
                <a:lnTo>
                  <a:pt x="304419" y="136271"/>
                </a:lnTo>
                <a:lnTo>
                  <a:pt x="300305" y="120931"/>
                </a:lnTo>
                <a:lnTo>
                  <a:pt x="295608" y="107283"/>
                </a:lnTo>
                <a:lnTo>
                  <a:pt x="271081" y="68405"/>
                </a:lnTo>
                <a:lnTo>
                  <a:pt x="234156" y="50149"/>
                </a:lnTo>
                <a:lnTo>
                  <a:pt x="209042" y="47879"/>
                </a:lnTo>
                <a:lnTo>
                  <a:pt x="197711" y="48400"/>
                </a:lnTo>
                <a:lnTo>
                  <a:pt x="158644" y="60656"/>
                </a:lnTo>
                <a:lnTo>
                  <a:pt x="130302" y="98282"/>
                </a:lnTo>
                <a:lnTo>
                  <a:pt x="127635" y="119507"/>
                </a:lnTo>
                <a:lnTo>
                  <a:pt x="128208" y="131008"/>
                </a:lnTo>
                <a:lnTo>
                  <a:pt x="142263" y="169275"/>
                </a:lnTo>
                <a:lnTo>
                  <a:pt x="179841" y="203156"/>
                </a:lnTo>
                <a:lnTo>
                  <a:pt x="230759" y="232410"/>
                </a:lnTo>
                <a:lnTo>
                  <a:pt x="254625" y="245483"/>
                </a:lnTo>
                <a:lnTo>
                  <a:pt x="294213" y="271200"/>
                </a:lnTo>
                <a:lnTo>
                  <a:pt x="323459" y="296703"/>
                </a:lnTo>
                <a:lnTo>
                  <a:pt x="352551" y="338709"/>
                </a:lnTo>
                <a:lnTo>
                  <a:pt x="365410" y="388643"/>
                </a:lnTo>
                <a:lnTo>
                  <a:pt x="366268" y="407670"/>
                </a:lnTo>
                <a:lnTo>
                  <a:pt x="364813" y="431984"/>
                </a:lnTo>
                <a:lnTo>
                  <a:pt x="353141" y="475660"/>
                </a:lnTo>
                <a:lnTo>
                  <a:pt x="329944" y="512472"/>
                </a:lnTo>
                <a:lnTo>
                  <a:pt x="295983" y="540944"/>
                </a:lnTo>
                <a:lnTo>
                  <a:pt x="251787" y="560609"/>
                </a:lnTo>
                <a:lnTo>
                  <a:pt x="200213" y="570515"/>
                </a:lnTo>
                <a:lnTo>
                  <a:pt x="171831" y="571754"/>
                </a:lnTo>
                <a:lnTo>
                  <a:pt x="150754" y="571466"/>
                </a:lnTo>
                <a:lnTo>
                  <a:pt x="107269" y="569128"/>
                </a:lnTo>
                <a:lnTo>
                  <a:pt x="62597" y="564411"/>
                </a:lnTo>
                <a:lnTo>
                  <a:pt x="20167" y="557553"/>
                </a:lnTo>
                <a:lnTo>
                  <a:pt x="0" y="553338"/>
                </a:lnTo>
                <a:lnTo>
                  <a:pt x="0" y="427228"/>
                </a:lnTo>
                <a:lnTo>
                  <a:pt x="56007" y="427228"/>
                </a:lnTo>
                <a:lnTo>
                  <a:pt x="62005" y="450062"/>
                </a:lnTo>
                <a:lnTo>
                  <a:pt x="69707" y="469788"/>
                </a:lnTo>
                <a:lnTo>
                  <a:pt x="103554" y="510373"/>
                </a:lnTo>
                <a:lnTo>
                  <a:pt x="160400" y="523875"/>
                </a:lnTo>
                <a:lnTo>
                  <a:pt x="172188" y="523372"/>
                </a:lnTo>
                <a:lnTo>
                  <a:pt x="212979" y="511012"/>
                </a:lnTo>
                <a:lnTo>
                  <a:pt x="239789" y="479615"/>
                </a:lnTo>
                <a:lnTo>
                  <a:pt x="246379" y="443611"/>
                </a:lnTo>
                <a:lnTo>
                  <a:pt x="245786" y="431369"/>
                </a:lnTo>
                <a:lnTo>
                  <a:pt x="231524" y="390453"/>
                </a:lnTo>
                <a:lnTo>
                  <a:pt x="195202" y="355732"/>
                </a:lnTo>
                <a:lnTo>
                  <a:pt x="148590" y="328675"/>
                </a:lnTo>
                <a:lnTo>
                  <a:pt x="132970" y="320603"/>
                </a:lnTo>
                <a:lnTo>
                  <a:pt x="118125" y="312388"/>
                </a:lnTo>
                <a:lnTo>
                  <a:pt x="78402" y="286722"/>
                </a:lnTo>
                <a:lnTo>
                  <a:pt x="46863" y="257683"/>
                </a:lnTo>
                <a:lnTo>
                  <a:pt x="24092" y="224446"/>
                </a:lnTo>
                <a:lnTo>
                  <a:pt x="11049" y="186372"/>
                </a:lnTo>
                <a:lnTo>
                  <a:pt x="8509" y="157225"/>
                </a:lnTo>
                <a:lnTo>
                  <a:pt x="10078" y="132957"/>
                </a:lnTo>
                <a:lnTo>
                  <a:pt x="22600" y="90181"/>
                </a:lnTo>
                <a:lnTo>
                  <a:pt x="47408" y="55076"/>
                </a:lnTo>
                <a:lnTo>
                  <a:pt x="83552" y="28354"/>
                </a:lnTo>
                <a:lnTo>
                  <a:pt x="130343" y="10233"/>
                </a:lnTo>
                <a:lnTo>
                  <a:pt x="185068" y="1141"/>
                </a:lnTo>
                <a:lnTo>
                  <a:pt x="2152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8269" y="616205"/>
            <a:ext cx="495934" cy="572135"/>
          </a:xfrm>
          <a:custGeom>
            <a:avLst/>
            <a:gdLst/>
            <a:ahLst/>
            <a:cxnLst/>
            <a:rect l="l" t="t" r="r" b="b"/>
            <a:pathLst>
              <a:path w="495935" h="572135">
                <a:moveTo>
                  <a:pt x="250825" y="0"/>
                </a:moveTo>
                <a:lnTo>
                  <a:pt x="308185" y="4383"/>
                </a:lnTo>
                <a:lnTo>
                  <a:pt x="357949" y="17541"/>
                </a:lnTo>
                <a:lnTo>
                  <a:pt x="400093" y="39487"/>
                </a:lnTo>
                <a:lnTo>
                  <a:pt x="434593" y="70231"/>
                </a:lnTo>
                <a:lnTo>
                  <a:pt x="461430" y="109547"/>
                </a:lnTo>
                <a:lnTo>
                  <a:pt x="480599" y="157400"/>
                </a:lnTo>
                <a:lnTo>
                  <a:pt x="492101" y="213802"/>
                </a:lnTo>
                <a:lnTo>
                  <a:pt x="495934" y="278765"/>
                </a:lnTo>
                <a:lnTo>
                  <a:pt x="494811" y="316057"/>
                </a:lnTo>
                <a:lnTo>
                  <a:pt x="485755" y="382402"/>
                </a:lnTo>
                <a:lnTo>
                  <a:pt x="467695" y="438030"/>
                </a:lnTo>
                <a:lnTo>
                  <a:pt x="441823" y="483560"/>
                </a:lnTo>
                <a:lnTo>
                  <a:pt x="408360" y="519181"/>
                </a:lnTo>
                <a:lnTo>
                  <a:pt x="368165" y="545419"/>
                </a:lnTo>
                <a:lnTo>
                  <a:pt x="321466" y="562324"/>
                </a:lnTo>
                <a:lnTo>
                  <a:pt x="269218" y="570706"/>
                </a:lnTo>
                <a:lnTo>
                  <a:pt x="241045" y="571754"/>
                </a:lnTo>
                <a:lnTo>
                  <a:pt x="184608" y="567350"/>
                </a:lnTo>
                <a:lnTo>
                  <a:pt x="135683" y="554148"/>
                </a:lnTo>
                <a:lnTo>
                  <a:pt x="94259" y="532159"/>
                </a:lnTo>
                <a:lnTo>
                  <a:pt x="60325" y="501396"/>
                </a:lnTo>
                <a:lnTo>
                  <a:pt x="33914" y="461793"/>
                </a:lnTo>
                <a:lnTo>
                  <a:pt x="15065" y="413464"/>
                </a:lnTo>
                <a:lnTo>
                  <a:pt x="3764" y="356395"/>
                </a:lnTo>
                <a:lnTo>
                  <a:pt x="0" y="290575"/>
                </a:lnTo>
                <a:lnTo>
                  <a:pt x="1813" y="246237"/>
                </a:lnTo>
                <a:lnTo>
                  <a:pt x="7270" y="205232"/>
                </a:lnTo>
                <a:lnTo>
                  <a:pt x="16394" y="167560"/>
                </a:lnTo>
                <a:lnTo>
                  <a:pt x="45592" y="102524"/>
                </a:lnTo>
                <a:lnTo>
                  <a:pt x="88645" y="52891"/>
                </a:lnTo>
                <a:lnTo>
                  <a:pt x="145151" y="19073"/>
                </a:lnTo>
                <a:lnTo>
                  <a:pt x="212917" y="2119"/>
                </a:lnTo>
                <a:lnTo>
                  <a:pt x="2508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4454" y="616205"/>
            <a:ext cx="476250" cy="572135"/>
          </a:xfrm>
          <a:custGeom>
            <a:avLst/>
            <a:gdLst/>
            <a:ahLst/>
            <a:cxnLst/>
            <a:rect l="l" t="t" r="r" b="b"/>
            <a:pathLst>
              <a:path w="476250" h="572135">
                <a:moveTo>
                  <a:pt x="261874" y="0"/>
                </a:moveTo>
                <a:lnTo>
                  <a:pt x="305808" y="1357"/>
                </a:lnTo>
                <a:lnTo>
                  <a:pt x="347884" y="5429"/>
                </a:lnTo>
                <a:lnTo>
                  <a:pt x="388104" y="12215"/>
                </a:lnTo>
                <a:lnTo>
                  <a:pt x="426466" y="21717"/>
                </a:lnTo>
                <a:lnTo>
                  <a:pt x="426466" y="137922"/>
                </a:lnTo>
                <a:lnTo>
                  <a:pt x="370332" y="137922"/>
                </a:lnTo>
                <a:lnTo>
                  <a:pt x="365496" y="121735"/>
                </a:lnTo>
                <a:lnTo>
                  <a:pt x="360314" y="107489"/>
                </a:lnTo>
                <a:lnTo>
                  <a:pt x="335073" y="68675"/>
                </a:lnTo>
                <a:lnTo>
                  <a:pt x="296021" y="50180"/>
                </a:lnTo>
                <a:lnTo>
                  <a:pt x="268859" y="47879"/>
                </a:lnTo>
                <a:lnTo>
                  <a:pt x="249237" y="49426"/>
                </a:lnTo>
                <a:lnTo>
                  <a:pt x="197231" y="72644"/>
                </a:lnTo>
                <a:lnTo>
                  <a:pt x="169433" y="104759"/>
                </a:lnTo>
                <a:lnTo>
                  <a:pt x="148209" y="151637"/>
                </a:lnTo>
                <a:lnTo>
                  <a:pt x="134667" y="213090"/>
                </a:lnTo>
                <a:lnTo>
                  <a:pt x="130175" y="288925"/>
                </a:lnTo>
                <a:lnTo>
                  <a:pt x="130917" y="323548"/>
                </a:lnTo>
                <a:lnTo>
                  <a:pt x="136925" y="385651"/>
                </a:lnTo>
                <a:lnTo>
                  <a:pt x="149048" y="437963"/>
                </a:lnTo>
                <a:lnTo>
                  <a:pt x="167475" y="478817"/>
                </a:lnTo>
                <a:lnTo>
                  <a:pt x="206724" y="516620"/>
                </a:lnTo>
                <a:lnTo>
                  <a:pt x="240284" y="523875"/>
                </a:lnTo>
                <a:lnTo>
                  <a:pt x="257099" y="522539"/>
                </a:lnTo>
                <a:lnTo>
                  <a:pt x="293497" y="502412"/>
                </a:lnTo>
                <a:lnTo>
                  <a:pt x="309570" y="455763"/>
                </a:lnTo>
                <a:lnTo>
                  <a:pt x="310520" y="403856"/>
                </a:lnTo>
                <a:lnTo>
                  <a:pt x="307213" y="364998"/>
                </a:lnTo>
                <a:lnTo>
                  <a:pt x="274562" y="336585"/>
                </a:lnTo>
                <a:lnTo>
                  <a:pt x="266446" y="334010"/>
                </a:lnTo>
                <a:lnTo>
                  <a:pt x="266446" y="306959"/>
                </a:lnTo>
                <a:lnTo>
                  <a:pt x="475996" y="306959"/>
                </a:lnTo>
                <a:lnTo>
                  <a:pt x="475996" y="334010"/>
                </a:lnTo>
                <a:lnTo>
                  <a:pt x="466542" y="337155"/>
                </a:lnTo>
                <a:lnTo>
                  <a:pt x="458755" y="340502"/>
                </a:lnTo>
                <a:lnTo>
                  <a:pt x="436983" y="375673"/>
                </a:lnTo>
                <a:lnTo>
                  <a:pt x="435483" y="404749"/>
                </a:lnTo>
                <a:lnTo>
                  <a:pt x="435483" y="559054"/>
                </a:lnTo>
                <a:lnTo>
                  <a:pt x="376555" y="571373"/>
                </a:lnTo>
                <a:lnTo>
                  <a:pt x="348742" y="541909"/>
                </a:lnTo>
                <a:lnTo>
                  <a:pt x="323474" y="554984"/>
                </a:lnTo>
                <a:lnTo>
                  <a:pt x="296433" y="564308"/>
                </a:lnTo>
                <a:lnTo>
                  <a:pt x="267606" y="569894"/>
                </a:lnTo>
                <a:lnTo>
                  <a:pt x="236982" y="571754"/>
                </a:lnTo>
                <a:lnTo>
                  <a:pt x="181046" y="567396"/>
                </a:lnTo>
                <a:lnTo>
                  <a:pt x="132683" y="554323"/>
                </a:lnTo>
                <a:lnTo>
                  <a:pt x="91892" y="532534"/>
                </a:lnTo>
                <a:lnTo>
                  <a:pt x="58674" y="502031"/>
                </a:lnTo>
                <a:lnTo>
                  <a:pt x="33004" y="462597"/>
                </a:lnTo>
                <a:lnTo>
                  <a:pt x="14668" y="414210"/>
                </a:lnTo>
                <a:lnTo>
                  <a:pt x="3667" y="356870"/>
                </a:lnTo>
                <a:lnTo>
                  <a:pt x="0" y="290575"/>
                </a:lnTo>
                <a:lnTo>
                  <a:pt x="1307" y="254454"/>
                </a:lnTo>
                <a:lnTo>
                  <a:pt x="11733" y="188974"/>
                </a:lnTo>
                <a:lnTo>
                  <a:pt x="32305" y="132681"/>
                </a:lnTo>
                <a:lnTo>
                  <a:pt x="61261" y="86719"/>
                </a:lnTo>
                <a:lnTo>
                  <a:pt x="97887" y="51240"/>
                </a:lnTo>
                <a:lnTo>
                  <a:pt x="139658" y="25435"/>
                </a:lnTo>
                <a:lnTo>
                  <a:pt x="185953" y="9054"/>
                </a:lnTo>
                <a:lnTo>
                  <a:pt x="235725" y="1002"/>
                </a:lnTo>
                <a:lnTo>
                  <a:pt x="26187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7380" y="616205"/>
            <a:ext cx="495934" cy="572135"/>
          </a:xfrm>
          <a:custGeom>
            <a:avLst/>
            <a:gdLst/>
            <a:ahLst/>
            <a:cxnLst/>
            <a:rect l="l" t="t" r="r" b="b"/>
            <a:pathLst>
              <a:path w="495935" h="572135">
                <a:moveTo>
                  <a:pt x="250825" y="0"/>
                </a:moveTo>
                <a:lnTo>
                  <a:pt x="308185" y="4383"/>
                </a:lnTo>
                <a:lnTo>
                  <a:pt x="357949" y="17541"/>
                </a:lnTo>
                <a:lnTo>
                  <a:pt x="400093" y="39487"/>
                </a:lnTo>
                <a:lnTo>
                  <a:pt x="434594" y="70231"/>
                </a:lnTo>
                <a:lnTo>
                  <a:pt x="461430" y="109547"/>
                </a:lnTo>
                <a:lnTo>
                  <a:pt x="480599" y="157400"/>
                </a:lnTo>
                <a:lnTo>
                  <a:pt x="492101" y="213802"/>
                </a:lnTo>
                <a:lnTo>
                  <a:pt x="495935" y="278765"/>
                </a:lnTo>
                <a:lnTo>
                  <a:pt x="494811" y="316057"/>
                </a:lnTo>
                <a:lnTo>
                  <a:pt x="485755" y="382402"/>
                </a:lnTo>
                <a:lnTo>
                  <a:pt x="467695" y="438030"/>
                </a:lnTo>
                <a:lnTo>
                  <a:pt x="441823" y="483560"/>
                </a:lnTo>
                <a:lnTo>
                  <a:pt x="408360" y="519181"/>
                </a:lnTo>
                <a:lnTo>
                  <a:pt x="368165" y="545419"/>
                </a:lnTo>
                <a:lnTo>
                  <a:pt x="321466" y="562324"/>
                </a:lnTo>
                <a:lnTo>
                  <a:pt x="269218" y="570706"/>
                </a:lnTo>
                <a:lnTo>
                  <a:pt x="241046" y="571754"/>
                </a:lnTo>
                <a:lnTo>
                  <a:pt x="184608" y="567350"/>
                </a:lnTo>
                <a:lnTo>
                  <a:pt x="135683" y="554148"/>
                </a:lnTo>
                <a:lnTo>
                  <a:pt x="94259" y="532159"/>
                </a:lnTo>
                <a:lnTo>
                  <a:pt x="60325" y="501396"/>
                </a:lnTo>
                <a:lnTo>
                  <a:pt x="33914" y="461793"/>
                </a:lnTo>
                <a:lnTo>
                  <a:pt x="15065" y="413464"/>
                </a:lnTo>
                <a:lnTo>
                  <a:pt x="3764" y="356395"/>
                </a:lnTo>
                <a:lnTo>
                  <a:pt x="0" y="290575"/>
                </a:lnTo>
                <a:lnTo>
                  <a:pt x="1813" y="246237"/>
                </a:lnTo>
                <a:lnTo>
                  <a:pt x="7270" y="205232"/>
                </a:lnTo>
                <a:lnTo>
                  <a:pt x="16394" y="167560"/>
                </a:lnTo>
                <a:lnTo>
                  <a:pt x="45593" y="102524"/>
                </a:lnTo>
                <a:lnTo>
                  <a:pt x="88646" y="52891"/>
                </a:lnTo>
                <a:lnTo>
                  <a:pt x="145151" y="19073"/>
                </a:lnTo>
                <a:lnTo>
                  <a:pt x="212917" y="2119"/>
                </a:lnTo>
                <a:lnTo>
                  <a:pt x="2508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5717" y="616205"/>
            <a:ext cx="366395" cy="572135"/>
          </a:xfrm>
          <a:custGeom>
            <a:avLst/>
            <a:gdLst/>
            <a:ahLst/>
            <a:cxnLst/>
            <a:rect l="l" t="t" r="r" b="b"/>
            <a:pathLst>
              <a:path w="366395" h="572135">
                <a:moveTo>
                  <a:pt x="215264" y="0"/>
                </a:moveTo>
                <a:lnTo>
                  <a:pt x="268075" y="2196"/>
                </a:lnTo>
                <a:lnTo>
                  <a:pt x="320325" y="9271"/>
                </a:lnTo>
                <a:lnTo>
                  <a:pt x="360553" y="17653"/>
                </a:lnTo>
                <a:lnTo>
                  <a:pt x="360553" y="136271"/>
                </a:lnTo>
                <a:lnTo>
                  <a:pt x="304419" y="136271"/>
                </a:lnTo>
                <a:lnTo>
                  <a:pt x="300305" y="120931"/>
                </a:lnTo>
                <a:lnTo>
                  <a:pt x="295608" y="107283"/>
                </a:lnTo>
                <a:lnTo>
                  <a:pt x="271081" y="68405"/>
                </a:lnTo>
                <a:lnTo>
                  <a:pt x="234156" y="50149"/>
                </a:lnTo>
                <a:lnTo>
                  <a:pt x="209042" y="47879"/>
                </a:lnTo>
                <a:lnTo>
                  <a:pt x="197711" y="48400"/>
                </a:lnTo>
                <a:lnTo>
                  <a:pt x="158644" y="60656"/>
                </a:lnTo>
                <a:lnTo>
                  <a:pt x="130301" y="98282"/>
                </a:lnTo>
                <a:lnTo>
                  <a:pt x="127634" y="119507"/>
                </a:lnTo>
                <a:lnTo>
                  <a:pt x="128208" y="131008"/>
                </a:lnTo>
                <a:lnTo>
                  <a:pt x="142263" y="169275"/>
                </a:lnTo>
                <a:lnTo>
                  <a:pt x="179841" y="203156"/>
                </a:lnTo>
                <a:lnTo>
                  <a:pt x="230758" y="232410"/>
                </a:lnTo>
                <a:lnTo>
                  <a:pt x="254625" y="245483"/>
                </a:lnTo>
                <a:lnTo>
                  <a:pt x="294213" y="271200"/>
                </a:lnTo>
                <a:lnTo>
                  <a:pt x="323459" y="296703"/>
                </a:lnTo>
                <a:lnTo>
                  <a:pt x="352551" y="338709"/>
                </a:lnTo>
                <a:lnTo>
                  <a:pt x="365410" y="388643"/>
                </a:lnTo>
                <a:lnTo>
                  <a:pt x="366268" y="407670"/>
                </a:lnTo>
                <a:lnTo>
                  <a:pt x="364813" y="431984"/>
                </a:lnTo>
                <a:lnTo>
                  <a:pt x="353141" y="475660"/>
                </a:lnTo>
                <a:lnTo>
                  <a:pt x="329944" y="512472"/>
                </a:lnTo>
                <a:lnTo>
                  <a:pt x="295983" y="540944"/>
                </a:lnTo>
                <a:lnTo>
                  <a:pt x="251787" y="560609"/>
                </a:lnTo>
                <a:lnTo>
                  <a:pt x="200213" y="570515"/>
                </a:lnTo>
                <a:lnTo>
                  <a:pt x="171831" y="571754"/>
                </a:lnTo>
                <a:lnTo>
                  <a:pt x="150754" y="571466"/>
                </a:lnTo>
                <a:lnTo>
                  <a:pt x="107269" y="569128"/>
                </a:lnTo>
                <a:lnTo>
                  <a:pt x="62597" y="564411"/>
                </a:lnTo>
                <a:lnTo>
                  <a:pt x="20167" y="557553"/>
                </a:lnTo>
                <a:lnTo>
                  <a:pt x="0" y="553338"/>
                </a:lnTo>
                <a:lnTo>
                  <a:pt x="0" y="427228"/>
                </a:lnTo>
                <a:lnTo>
                  <a:pt x="56006" y="427228"/>
                </a:lnTo>
                <a:lnTo>
                  <a:pt x="62005" y="450062"/>
                </a:lnTo>
                <a:lnTo>
                  <a:pt x="69707" y="469788"/>
                </a:lnTo>
                <a:lnTo>
                  <a:pt x="103554" y="510373"/>
                </a:lnTo>
                <a:lnTo>
                  <a:pt x="160400" y="523875"/>
                </a:lnTo>
                <a:lnTo>
                  <a:pt x="172188" y="523372"/>
                </a:lnTo>
                <a:lnTo>
                  <a:pt x="212978" y="511012"/>
                </a:lnTo>
                <a:lnTo>
                  <a:pt x="239789" y="479615"/>
                </a:lnTo>
                <a:lnTo>
                  <a:pt x="246380" y="443611"/>
                </a:lnTo>
                <a:lnTo>
                  <a:pt x="245786" y="431369"/>
                </a:lnTo>
                <a:lnTo>
                  <a:pt x="231524" y="390453"/>
                </a:lnTo>
                <a:lnTo>
                  <a:pt x="195202" y="355732"/>
                </a:lnTo>
                <a:lnTo>
                  <a:pt x="148589" y="328675"/>
                </a:lnTo>
                <a:lnTo>
                  <a:pt x="132970" y="320603"/>
                </a:lnTo>
                <a:lnTo>
                  <a:pt x="118125" y="312388"/>
                </a:lnTo>
                <a:lnTo>
                  <a:pt x="78402" y="286722"/>
                </a:lnTo>
                <a:lnTo>
                  <a:pt x="46862" y="257683"/>
                </a:lnTo>
                <a:lnTo>
                  <a:pt x="24092" y="224446"/>
                </a:lnTo>
                <a:lnTo>
                  <a:pt x="11049" y="186372"/>
                </a:lnTo>
                <a:lnTo>
                  <a:pt x="8508" y="157225"/>
                </a:lnTo>
                <a:lnTo>
                  <a:pt x="10078" y="132957"/>
                </a:lnTo>
                <a:lnTo>
                  <a:pt x="22600" y="90181"/>
                </a:lnTo>
                <a:lnTo>
                  <a:pt x="47408" y="55076"/>
                </a:lnTo>
                <a:lnTo>
                  <a:pt x="83552" y="28354"/>
                </a:lnTo>
                <a:lnTo>
                  <a:pt x="130343" y="10233"/>
                </a:lnTo>
                <a:lnTo>
                  <a:pt x="185068" y="1141"/>
                </a:lnTo>
                <a:lnTo>
                  <a:pt x="2152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6648" y="1952244"/>
            <a:ext cx="7158228" cy="417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75533" y="2579878"/>
            <a:ext cx="2094230" cy="275907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3825" marR="5080" indent="-111760" algn="just">
              <a:lnSpc>
                <a:spcPct val="87900"/>
              </a:lnSpc>
              <a:spcBef>
                <a:spcPts val="1045"/>
              </a:spcBef>
            </a:pPr>
            <a:r>
              <a:rPr sz="6500" b="1" spc="-5" dirty="0">
                <a:latin typeface="Cambria"/>
                <a:cs typeface="Cambria"/>
              </a:rPr>
              <a:t>Short  </a:t>
            </a:r>
            <a:r>
              <a:rPr sz="6500" b="1" spc="-20" dirty="0">
                <a:latin typeface="Cambria"/>
                <a:cs typeface="Cambria"/>
              </a:rPr>
              <a:t>term  </a:t>
            </a:r>
            <a:r>
              <a:rPr sz="6500" b="1" spc="-5" dirty="0">
                <a:latin typeface="Cambria"/>
                <a:cs typeface="Cambria"/>
              </a:rPr>
              <a:t>goal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67297" y="2579878"/>
            <a:ext cx="1880235" cy="275907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7145" marR="5080" indent="-5080" algn="just">
              <a:lnSpc>
                <a:spcPct val="87900"/>
              </a:lnSpc>
              <a:spcBef>
                <a:spcPts val="1045"/>
              </a:spcBef>
            </a:pPr>
            <a:r>
              <a:rPr sz="6500" b="1" dirty="0">
                <a:latin typeface="Cambria"/>
                <a:cs typeface="Cambria"/>
              </a:rPr>
              <a:t>Long  </a:t>
            </a:r>
            <a:r>
              <a:rPr sz="6500" b="1" spc="-90" dirty="0">
                <a:latin typeface="Cambria"/>
                <a:cs typeface="Cambria"/>
              </a:rPr>
              <a:t>t</a:t>
            </a:r>
            <a:r>
              <a:rPr sz="6500" b="1" dirty="0">
                <a:latin typeface="Cambria"/>
                <a:cs typeface="Cambria"/>
              </a:rPr>
              <a:t>erm  </a:t>
            </a:r>
            <a:r>
              <a:rPr sz="6500" b="1" spc="-5" dirty="0">
                <a:latin typeface="Cambria"/>
                <a:cs typeface="Cambria"/>
              </a:rPr>
              <a:t>goal</a:t>
            </a:r>
            <a:endParaRPr sz="65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921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6334" y="1214979"/>
            <a:ext cx="6046475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3410" y="753999"/>
            <a:ext cx="6031776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9960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7056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7005" y="794005"/>
            <a:ext cx="132080" cy="195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6870" y="794005"/>
            <a:ext cx="132080" cy="195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889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8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7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87" y="367895"/>
                </a:lnTo>
                <a:lnTo>
                  <a:pt x="176865" y="323627"/>
                </a:lnTo>
                <a:lnTo>
                  <a:pt x="187706" y="277622"/>
                </a:lnTo>
                <a:lnTo>
                  <a:pt x="192242" y="222543"/>
                </a:lnTo>
                <a:lnTo>
                  <a:pt x="192532" y="202565"/>
                </a:lnTo>
                <a:lnTo>
                  <a:pt x="191885" y="170584"/>
                </a:lnTo>
                <a:lnTo>
                  <a:pt x="186638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4585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7" y="0"/>
                </a:moveTo>
                <a:lnTo>
                  <a:pt x="53451" y="11557"/>
                </a:lnTo>
                <a:lnTo>
                  <a:pt x="23621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87" y="367895"/>
                </a:lnTo>
                <a:lnTo>
                  <a:pt x="176865" y="323627"/>
                </a:lnTo>
                <a:lnTo>
                  <a:pt x="187706" y="277622"/>
                </a:lnTo>
                <a:lnTo>
                  <a:pt x="192242" y="222543"/>
                </a:lnTo>
                <a:lnTo>
                  <a:pt x="192531" y="202565"/>
                </a:lnTo>
                <a:lnTo>
                  <a:pt x="191885" y="170584"/>
                </a:lnTo>
                <a:lnTo>
                  <a:pt x="186638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8670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895" y="0"/>
                </a:lnTo>
                <a:lnTo>
                  <a:pt x="175895" y="22097"/>
                </a:lnTo>
                <a:lnTo>
                  <a:pt x="167766" y="24383"/>
                </a:lnTo>
                <a:lnTo>
                  <a:pt x="161416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45923" y="39877"/>
                </a:lnTo>
                <a:lnTo>
                  <a:pt x="143255" y="44322"/>
                </a:lnTo>
                <a:lnTo>
                  <a:pt x="141604" y="50164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6" y="416940"/>
                </a:lnTo>
                <a:lnTo>
                  <a:pt x="251555" y="398563"/>
                </a:lnTo>
                <a:lnTo>
                  <a:pt x="270763" y="359917"/>
                </a:lnTo>
                <a:lnTo>
                  <a:pt x="280670" y="321817"/>
                </a:lnTo>
                <a:lnTo>
                  <a:pt x="326516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684" y="427608"/>
                </a:lnTo>
                <a:lnTo>
                  <a:pt x="24383" y="424941"/>
                </a:lnTo>
                <a:lnTo>
                  <a:pt x="28066" y="421386"/>
                </a:lnTo>
                <a:lnTo>
                  <a:pt x="35764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20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5014" y="759333"/>
            <a:ext cx="516890" cy="457200"/>
          </a:xfrm>
          <a:custGeom>
            <a:avLst/>
            <a:gdLst/>
            <a:ahLst/>
            <a:cxnLst/>
            <a:rect l="l" t="t" r="r" b="b"/>
            <a:pathLst>
              <a:path w="516889" h="457200">
                <a:moveTo>
                  <a:pt x="0" y="0"/>
                </a:moveTo>
                <a:lnTo>
                  <a:pt x="166497" y="0"/>
                </a:lnTo>
                <a:lnTo>
                  <a:pt x="259207" y="274954"/>
                </a:lnTo>
                <a:lnTo>
                  <a:pt x="359663" y="0"/>
                </a:lnTo>
                <a:lnTo>
                  <a:pt x="516763" y="0"/>
                </a:lnTo>
                <a:lnTo>
                  <a:pt x="516763" y="22097"/>
                </a:lnTo>
                <a:lnTo>
                  <a:pt x="508599" y="24697"/>
                </a:lnTo>
                <a:lnTo>
                  <a:pt x="501840" y="27368"/>
                </a:lnTo>
                <a:lnTo>
                  <a:pt x="481853" y="62483"/>
                </a:lnTo>
                <a:lnTo>
                  <a:pt x="481202" y="83819"/>
                </a:lnTo>
                <a:lnTo>
                  <a:pt x="481202" y="373379"/>
                </a:lnTo>
                <a:lnTo>
                  <a:pt x="484632" y="413638"/>
                </a:lnTo>
                <a:lnTo>
                  <a:pt x="516763" y="434975"/>
                </a:lnTo>
                <a:lnTo>
                  <a:pt x="516763" y="457200"/>
                </a:lnTo>
                <a:lnTo>
                  <a:pt x="344932" y="457200"/>
                </a:lnTo>
                <a:lnTo>
                  <a:pt x="344932" y="434975"/>
                </a:lnTo>
                <a:lnTo>
                  <a:pt x="354838" y="432307"/>
                </a:lnTo>
                <a:lnTo>
                  <a:pt x="361569" y="430021"/>
                </a:lnTo>
                <a:lnTo>
                  <a:pt x="365378" y="427989"/>
                </a:lnTo>
                <a:lnTo>
                  <a:pt x="369188" y="425957"/>
                </a:lnTo>
                <a:lnTo>
                  <a:pt x="372110" y="423417"/>
                </a:lnTo>
                <a:lnTo>
                  <a:pt x="374269" y="420115"/>
                </a:lnTo>
                <a:lnTo>
                  <a:pt x="376427" y="416940"/>
                </a:lnTo>
                <a:lnTo>
                  <a:pt x="380491" y="372744"/>
                </a:lnTo>
                <a:lnTo>
                  <a:pt x="380491" y="208661"/>
                </a:lnTo>
                <a:lnTo>
                  <a:pt x="380543" y="194516"/>
                </a:lnTo>
                <a:lnTo>
                  <a:pt x="381508" y="144652"/>
                </a:lnTo>
                <a:lnTo>
                  <a:pt x="382990" y="101504"/>
                </a:lnTo>
                <a:lnTo>
                  <a:pt x="383539" y="92455"/>
                </a:lnTo>
                <a:lnTo>
                  <a:pt x="376427" y="92455"/>
                </a:lnTo>
                <a:lnTo>
                  <a:pt x="361426" y="136747"/>
                </a:lnTo>
                <a:lnTo>
                  <a:pt x="351027" y="164845"/>
                </a:lnTo>
                <a:lnTo>
                  <a:pt x="261238" y="406526"/>
                </a:lnTo>
                <a:lnTo>
                  <a:pt x="202311" y="406526"/>
                </a:lnTo>
                <a:lnTo>
                  <a:pt x="107823" y="135000"/>
                </a:lnTo>
                <a:lnTo>
                  <a:pt x="103824" y="123479"/>
                </a:lnTo>
                <a:lnTo>
                  <a:pt x="100028" y="111982"/>
                </a:lnTo>
                <a:lnTo>
                  <a:pt x="96446" y="100532"/>
                </a:lnTo>
                <a:lnTo>
                  <a:pt x="93090" y="89153"/>
                </a:lnTo>
                <a:lnTo>
                  <a:pt x="87122" y="89153"/>
                </a:lnTo>
                <a:lnTo>
                  <a:pt x="88602" y="118036"/>
                </a:lnTo>
                <a:lnTo>
                  <a:pt x="89630" y="149431"/>
                </a:lnTo>
                <a:lnTo>
                  <a:pt x="90229" y="183326"/>
                </a:lnTo>
                <a:lnTo>
                  <a:pt x="90424" y="219709"/>
                </a:lnTo>
                <a:lnTo>
                  <a:pt x="90424" y="373761"/>
                </a:lnTo>
                <a:lnTo>
                  <a:pt x="90586" y="385212"/>
                </a:lnTo>
                <a:lnTo>
                  <a:pt x="102235" y="424306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608"/>
                </a:lnTo>
                <a:lnTo>
                  <a:pt x="24511" y="424941"/>
                </a:lnTo>
                <a:lnTo>
                  <a:pt x="28066" y="421386"/>
                </a:lnTo>
                <a:lnTo>
                  <a:pt x="30480" y="416940"/>
                </a:lnTo>
                <a:lnTo>
                  <a:pt x="33020" y="412495"/>
                </a:lnTo>
                <a:lnTo>
                  <a:pt x="34544" y="406780"/>
                </a:lnTo>
                <a:lnTo>
                  <a:pt x="35940" y="373379"/>
                </a:lnTo>
                <a:lnTo>
                  <a:pt x="35940" y="83819"/>
                </a:lnTo>
                <a:lnTo>
                  <a:pt x="32258" y="42671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1879" y="759333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325" y="0"/>
                </a:lnTo>
                <a:lnTo>
                  <a:pt x="214304" y="355"/>
                </a:lnTo>
                <a:lnTo>
                  <a:pt x="262382" y="5587"/>
                </a:lnTo>
                <a:lnTo>
                  <a:pt x="299958" y="17143"/>
                </a:lnTo>
                <a:lnTo>
                  <a:pt x="333896" y="39266"/>
                </a:lnTo>
                <a:lnTo>
                  <a:pt x="358901" y="79247"/>
                </a:lnTo>
                <a:lnTo>
                  <a:pt x="365379" y="123316"/>
                </a:lnTo>
                <a:lnTo>
                  <a:pt x="364662" y="139126"/>
                </a:lnTo>
                <a:lnTo>
                  <a:pt x="353822" y="179577"/>
                </a:lnTo>
                <a:lnTo>
                  <a:pt x="322707" y="218566"/>
                </a:lnTo>
                <a:lnTo>
                  <a:pt x="285827" y="240873"/>
                </a:lnTo>
                <a:lnTo>
                  <a:pt x="270256" y="247903"/>
                </a:lnTo>
                <a:lnTo>
                  <a:pt x="270256" y="251205"/>
                </a:lnTo>
                <a:lnTo>
                  <a:pt x="311276" y="279780"/>
                </a:lnTo>
                <a:lnTo>
                  <a:pt x="333851" y="312052"/>
                </a:lnTo>
                <a:lnTo>
                  <a:pt x="361696" y="370713"/>
                </a:lnTo>
                <a:lnTo>
                  <a:pt x="368722" y="385000"/>
                </a:lnTo>
                <a:lnTo>
                  <a:pt x="396920" y="423312"/>
                </a:lnTo>
                <a:lnTo>
                  <a:pt x="422656" y="434975"/>
                </a:lnTo>
                <a:lnTo>
                  <a:pt x="422656" y="457200"/>
                </a:lnTo>
                <a:lnTo>
                  <a:pt x="293750" y="457200"/>
                </a:lnTo>
                <a:lnTo>
                  <a:pt x="283723" y="442148"/>
                </a:lnTo>
                <a:lnTo>
                  <a:pt x="273065" y="423846"/>
                </a:lnTo>
                <a:lnTo>
                  <a:pt x="261764" y="402282"/>
                </a:lnTo>
                <a:lnTo>
                  <a:pt x="249809" y="377443"/>
                </a:lnTo>
                <a:lnTo>
                  <a:pt x="223774" y="320166"/>
                </a:lnTo>
                <a:lnTo>
                  <a:pt x="218082" y="308350"/>
                </a:lnTo>
                <a:lnTo>
                  <a:pt x="192277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748"/>
                </a:lnTo>
                <a:lnTo>
                  <a:pt x="151130" y="424306"/>
                </a:lnTo>
                <a:lnTo>
                  <a:pt x="175895" y="434975"/>
                </a:lnTo>
                <a:lnTo>
                  <a:pt x="175895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322"/>
                </a:lnTo>
                <a:lnTo>
                  <a:pt x="28067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941" y="373125"/>
                </a:lnTo>
                <a:lnTo>
                  <a:pt x="35941" y="84454"/>
                </a:lnTo>
                <a:lnTo>
                  <a:pt x="33020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5639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72" y="91932"/>
                </a:lnTo>
                <a:lnTo>
                  <a:pt x="276177" y="79882"/>
                </a:lnTo>
                <a:lnTo>
                  <a:pt x="249174" y="45719"/>
                </a:lnTo>
                <a:lnTo>
                  <a:pt x="212725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9018" y="278530"/>
                </a:lnTo>
                <a:lnTo>
                  <a:pt x="226488" y="270573"/>
                </a:lnTo>
                <a:lnTo>
                  <a:pt x="202311" y="240537"/>
                </a:lnTo>
                <a:lnTo>
                  <a:pt x="194437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217" y="417956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66064" y="392429"/>
                </a:lnTo>
                <a:lnTo>
                  <a:pt x="269113" y="387476"/>
                </a:lnTo>
                <a:lnTo>
                  <a:pt x="272161" y="382524"/>
                </a:lnTo>
                <a:lnTo>
                  <a:pt x="286710" y="344900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322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940" y="373125"/>
                </a:lnTo>
                <a:lnTo>
                  <a:pt x="35940" y="84454"/>
                </a:lnTo>
                <a:lnTo>
                  <a:pt x="33020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6693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5" h="457200">
                <a:moveTo>
                  <a:pt x="0" y="0"/>
                </a:moveTo>
                <a:lnTo>
                  <a:pt x="394208" y="0"/>
                </a:lnTo>
                <a:lnTo>
                  <a:pt x="394208" y="117601"/>
                </a:lnTo>
                <a:lnTo>
                  <a:pt x="348234" y="117601"/>
                </a:lnTo>
                <a:lnTo>
                  <a:pt x="345255" y="106934"/>
                </a:lnTo>
                <a:lnTo>
                  <a:pt x="342598" y="97790"/>
                </a:lnTo>
                <a:lnTo>
                  <a:pt x="327025" y="60832"/>
                </a:lnTo>
                <a:lnTo>
                  <a:pt x="320548" y="53339"/>
                </a:lnTo>
                <a:lnTo>
                  <a:pt x="317119" y="49911"/>
                </a:lnTo>
                <a:lnTo>
                  <a:pt x="295529" y="40766"/>
                </a:lnTo>
                <a:lnTo>
                  <a:pt x="289814" y="39750"/>
                </a:lnTo>
                <a:lnTo>
                  <a:pt x="282448" y="39242"/>
                </a:lnTo>
                <a:lnTo>
                  <a:pt x="273304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43" y="381458"/>
                </a:lnTo>
                <a:lnTo>
                  <a:pt x="257810" y="421766"/>
                </a:lnTo>
                <a:lnTo>
                  <a:pt x="271145" y="430529"/>
                </a:lnTo>
                <a:lnTo>
                  <a:pt x="275717" y="432434"/>
                </a:lnTo>
                <a:lnTo>
                  <a:pt x="281940" y="43395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902" y="457200"/>
                </a:lnTo>
                <a:lnTo>
                  <a:pt x="104902" y="434975"/>
                </a:lnTo>
                <a:lnTo>
                  <a:pt x="114173" y="433450"/>
                </a:lnTo>
                <a:lnTo>
                  <a:pt x="121666" y="431418"/>
                </a:lnTo>
                <a:lnTo>
                  <a:pt x="127127" y="428878"/>
                </a:lnTo>
                <a:lnTo>
                  <a:pt x="132587" y="426212"/>
                </a:lnTo>
                <a:lnTo>
                  <a:pt x="136652" y="422655"/>
                </a:lnTo>
                <a:lnTo>
                  <a:pt x="139319" y="417956"/>
                </a:lnTo>
                <a:lnTo>
                  <a:pt x="141986" y="413257"/>
                </a:lnTo>
                <a:lnTo>
                  <a:pt x="145415" y="373125"/>
                </a:lnTo>
                <a:lnTo>
                  <a:pt x="145415" y="39242"/>
                </a:lnTo>
                <a:lnTo>
                  <a:pt x="118237" y="39242"/>
                </a:lnTo>
                <a:lnTo>
                  <a:pt x="108807" y="39530"/>
                </a:lnTo>
                <a:lnTo>
                  <a:pt x="68834" y="58674"/>
                </a:lnTo>
                <a:lnTo>
                  <a:pt x="52528" y="93956"/>
                </a:lnTo>
                <a:lnTo>
                  <a:pt x="45974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8430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5" h="457200">
                <a:moveTo>
                  <a:pt x="0" y="0"/>
                </a:moveTo>
                <a:lnTo>
                  <a:pt x="394207" y="0"/>
                </a:lnTo>
                <a:lnTo>
                  <a:pt x="394207" y="117601"/>
                </a:lnTo>
                <a:lnTo>
                  <a:pt x="348233" y="117601"/>
                </a:lnTo>
                <a:lnTo>
                  <a:pt x="345255" y="106934"/>
                </a:lnTo>
                <a:lnTo>
                  <a:pt x="342598" y="97790"/>
                </a:lnTo>
                <a:lnTo>
                  <a:pt x="327024" y="60832"/>
                </a:lnTo>
                <a:lnTo>
                  <a:pt x="320547" y="53339"/>
                </a:lnTo>
                <a:lnTo>
                  <a:pt x="317119" y="49911"/>
                </a:lnTo>
                <a:lnTo>
                  <a:pt x="295528" y="40766"/>
                </a:lnTo>
                <a:lnTo>
                  <a:pt x="289813" y="39750"/>
                </a:lnTo>
                <a:lnTo>
                  <a:pt x="282447" y="39242"/>
                </a:lnTo>
                <a:lnTo>
                  <a:pt x="273303" y="39242"/>
                </a:lnTo>
                <a:lnTo>
                  <a:pt x="249173" y="39242"/>
                </a:lnTo>
                <a:lnTo>
                  <a:pt x="249173" y="373125"/>
                </a:lnTo>
                <a:lnTo>
                  <a:pt x="249243" y="381458"/>
                </a:lnTo>
                <a:lnTo>
                  <a:pt x="257809" y="421766"/>
                </a:lnTo>
                <a:lnTo>
                  <a:pt x="271144" y="430529"/>
                </a:lnTo>
                <a:lnTo>
                  <a:pt x="275716" y="432434"/>
                </a:lnTo>
                <a:lnTo>
                  <a:pt x="281939" y="43395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901" y="457200"/>
                </a:lnTo>
                <a:lnTo>
                  <a:pt x="104901" y="434975"/>
                </a:lnTo>
                <a:lnTo>
                  <a:pt x="114172" y="433450"/>
                </a:lnTo>
                <a:lnTo>
                  <a:pt x="121665" y="431418"/>
                </a:lnTo>
                <a:lnTo>
                  <a:pt x="144398" y="400050"/>
                </a:lnTo>
                <a:lnTo>
                  <a:pt x="145414" y="373125"/>
                </a:lnTo>
                <a:lnTo>
                  <a:pt x="145414" y="39242"/>
                </a:lnTo>
                <a:lnTo>
                  <a:pt x="118237" y="39242"/>
                </a:lnTo>
                <a:lnTo>
                  <a:pt x="108807" y="39530"/>
                </a:lnTo>
                <a:lnTo>
                  <a:pt x="68833" y="58674"/>
                </a:lnTo>
                <a:lnTo>
                  <a:pt x="52528" y="93956"/>
                </a:lnTo>
                <a:lnTo>
                  <a:pt x="45973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1743" y="759333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325" y="0"/>
                </a:lnTo>
                <a:lnTo>
                  <a:pt x="214304" y="355"/>
                </a:lnTo>
                <a:lnTo>
                  <a:pt x="262381" y="5587"/>
                </a:lnTo>
                <a:lnTo>
                  <a:pt x="299958" y="17143"/>
                </a:lnTo>
                <a:lnTo>
                  <a:pt x="333896" y="39266"/>
                </a:lnTo>
                <a:lnTo>
                  <a:pt x="358901" y="79247"/>
                </a:lnTo>
                <a:lnTo>
                  <a:pt x="365378" y="123316"/>
                </a:lnTo>
                <a:lnTo>
                  <a:pt x="364662" y="139126"/>
                </a:lnTo>
                <a:lnTo>
                  <a:pt x="353821" y="179577"/>
                </a:lnTo>
                <a:lnTo>
                  <a:pt x="322706" y="218566"/>
                </a:lnTo>
                <a:lnTo>
                  <a:pt x="285827" y="240873"/>
                </a:lnTo>
                <a:lnTo>
                  <a:pt x="270256" y="247903"/>
                </a:lnTo>
                <a:lnTo>
                  <a:pt x="270256" y="251205"/>
                </a:lnTo>
                <a:lnTo>
                  <a:pt x="311276" y="279780"/>
                </a:lnTo>
                <a:lnTo>
                  <a:pt x="333851" y="312052"/>
                </a:lnTo>
                <a:lnTo>
                  <a:pt x="361695" y="370713"/>
                </a:lnTo>
                <a:lnTo>
                  <a:pt x="368722" y="385000"/>
                </a:lnTo>
                <a:lnTo>
                  <a:pt x="396920" y="423312"/>
                </a:lnTo>
                <a:lnTo>
                  <a:pt x="422656" y="434975"/>
                </a:lnTo>
                <a:lnTo>
                  <a:pt x="422656" y="457200"/>
                </a:lnTo>
                <a:lnTo>
                  <a:pt x="293750" y="457200"/>
                </a:lnTo>
                <a:lnTo>
                  <a:pt x="283723" y="442148"/>
                </a:lnTo>
                <a:lnTo>
                  <a:pt x="273065" y="423846"/>
                </a:lnTo>
                <a:lnTo>
                  <a:pt x="261764" y="402282"/>
                </a:lnTo>
                <a:lnTo>
                  <a:pt x="249808" y="377443"/>
                </a:lnTo>
                <a:lnTo>
                  <a:pt x="223774" y="320166"/>
                </a:lnTo>
                <a:lnTo>
                  <a:pt x="218082" y="308350"/>
                </a:lnTo>
                <a:lnTo>
                  <a:pt x="192277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748"/>
                </a:lnTo>
                <a:lnTo>
                  <a:pt x="151130" y="424306"/>
                </a:lnTo>
                <a:lnTo>
                  <a:pt x="175894" y="434975"/>
                </a:lnTo>
                <a:lnTo>
                  <a:pt x="17589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684" y="427863"/>
                </a:lnTo>
                <a:lnTo>
                  <a:pt x="24383" y="425322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940" y="373125"/>
                </a:lnTo>
                <a:lnTo>
                  <a:pt x="35940" y="84454"/>
                </a:lnTo>
                <a:lnTo>
                  <a:pt x="33019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9430" y="759333"/>
            <a:ext cx="430530" cy="457200"/>
          </a:xfrm>
          <a:custGeom>
            <a:avLst/>
            <a:gdLst/>
            <a:ahLst/>
            <a:cxnLst/>
            <a:rect l="l" t="t" r="r" b="b"/>
            <a:pathLst>
              <a:path w="430530" h="457200">
                <a:moveTo>
                  <a:pt x="0" y="0"/>
                </a:moveTo>
                <a:lnTo>
                  <a:pt x="175894" y="0"/>
                </a:lnTo>
                <a:lnTo>
                  <a:pt x="175894" y="22097"/>
                </a:lnTo>
                <a:lnTo>
                  <a:pt x="167673" y="24717"/>
                </a:lnTo>
                <a:lnTo>
                  <a:pt x="160893" y="27431"/>
                </a:lnTo>
                <a:lnTo>
                  <a:pt x="140366" y="62976"/>
                </a:lnTo>
                <a:lnTo>
                  <a:pt x="139700" y="84708"/>
                </a:lnTo>
                <a:lnTo>
                  <a:pt x="139700" y="196595"/>
                </a:lnTo>
                <a:lnTo>
                  <a:pt x="291083" y="196595"/>
                </a:lnTo>
                <a:lnTo>
                  <a:pt x="291083" y="84708"/>
                </a:lnTo>
                <a:lnTo>
                  <a:pt x="287400" y="42799"/>
                </a:lnTo>
                <a:lnTo>
                  <a:pt x="255524" y="22097"/>
                </a:lnTo>
                <a:lnTo>
                  <a:pt x="255524" y="0"/>
                </a:lnTo>
                <a:lnTo>
                  <a:pt x="430402" y="0"/>
                </a:lnTo>
                <a:lnTo>
                  <a:pt x="430402" y="22097"/>
                </a:lnTo>
                <a:lnTo>
                  <a:pt x="420496" y="24764"/>
                </a:lnTo>
                <a:lnTo>
                  <a:pt x="413384" y="27686"/>
                </a:lnTo>
                <a:lnTo>
                  <a:pt x="408939" y="30733"/>
                </a:lnTo>
                <a:lnTo>
                  <a:pt x="404494" y="33654"/>
                </a:lnTo>
                <a:lnTo>
                  <a:pt x="401319" y="37591"/>
                </a:lnTo>
                <a:lnTo>
                  <a:pt x="399414" y="42290"/>
                </a:lnTo>
                <a:lnTo>
                  <a:pt x="397509" y="46989"/>
                </a:lnTo>
                <a:lnTo>
                  <a:pt x="396239" y="52196"/>
                </a:lnTo>
                <a:lnTo>
                  <a:pt x="394843" y="84708"/>
                </a:lnTo>
                <a:lnTo>
                  <a:pt x="394843" y="373125"/>
                </a:lnTo>
                <a:lnTo>
                  <a:pt x="398525" y="414781"/>
                </a:lnTo>
                <a:lnTo>
                  <a:pt x="430402" y="434975"/>
                </a:lnTo>
                <a:lnTo>
                  <a:pt x="430402" y="457200"/>
                </a:lnTo>
                <a:lnTo>
                  <a:pt x="255524" y="457200"/>
                </a:lnTo>
                <a:lnTo>
                  <a:pt x="255524" y="434975"/>
                </a:lnTo>
                <a:lnTo>
                  <a:pt x="264382" y="432496"/>
                </a:lnTo>
                <a:lnTo>
                  <a:pt x="271525" y="430006"/>
                </a:lnTo>
                <a:lnTo>
                  <a:pt x="290496" y="396732"/>
                </a:lnTo>
                <a:lnTo>
                  <a:pt x="291083" y="373125"/>
                </a:lnTo>
                <a:lnTo>
                  <a:pt x="291083" y="238759"/>
                </a:lnTo>
                <a:lnTo>
                  <a:pt x="139700" y="238759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46303" y="419100"/>
                </a:lnTo>
                <a:lnTo>
                  <a:pt x="175894" y="434975"/>
                </a:lnTo>
                <a:lnTo>
                  <a:pt x="17589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35351" y="394075"/>
                </a:lnTo>
                <a:lnTo>
                  <a:pt x="35940" y="373125"/>
                </a:lnTo>
                <a:lnTo>
                  <a:pt x="35940" y="84454"/>
                </a:lnTo>
                <a:lnTo>
                  <a:pt x="33019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7340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944" y="0"/>
                </a:moveTo>
                <a:lnTo>
                  <a:pt x="284353" y="0"/>
                </a:lnTo>
                <a:lnTo>
                  <a:pt x="394842" y="375030"/>
                </a:lnTo>
                <a:lnTo>
                  <a:pt x="398393" y="386679"/>
                </a:lnTo>
                <a:lnTo>
                  <a:pt x="414909" y="423417"/>
                </a:lnTo>
                <a:lnTo>
                  <a:pt x="420242" y="427736"/>
                </a:lnTo>
                <a:lnTo>
                  <a:pt x="425577" y="432180"/>
                </a:lnTo>
                <a:lnTo>
                  <a:pt x="433069" y="435355"/>
                </a:lnTo>
                <a:lnTo>
                  <a:pt x="442721" y="437261"/>
                </a:lnTo>
                <a:lnTo>
                  <a:pt x="442721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99" y="435931"/>
                </a:lnTo>
                <a:lnTo>
                  <a:pt x="273034" y="433863"/>
                </a:lnTo>
                <a:lnTo>
                  <a:pt x="278901" y="431081"/>
                </a:lnTo>
                <a:lnTo>
                  <a:pt x="283590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36" y="359935"/>
                </a:lnTo>
                <a:lnTo>
                  <a:pt x="272923" y="317753"/>
                </a:lnTo>
                <a:lnTo>
                  <a:pt x="129920" y="317753"/>
                </a:lnTo>
                <a:lnTo>
                  <a:pt x="116663" y="356250"/>
                </a:lnTo>
                <a:lnTo>
                  <a:pt x="10839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61" y="401486"/>
                </a:lnTo>
                <a:lnTo>
                  <a:pt x="55245" y="371982"/>
                </a:lnTo>
                <a:lnTo>
                  <a:pt x="19494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14464" y="753999"/>
            <a:ext cx="405765" cy="467995"/>
          </a:xfrm>
          <a:custGeom>
            <a:avLst/>
            <a:gdLst/>
            <a:ahLst/>
            <a:cxnLst/>
            <a:rect l="l" t="t" r="r" b="b"/>
            <a:pathLst>
              <a:path w="405764" h="467994">
                <a:moveTo>
                  <a:pt x="205232" y="0"/>
                </a:moveTo>
                <a:lnTo>
                  <a:pt x="252194" y="3593"/>
                </a:lnTo>
                <a:lnTo>
                  <a:pt x="292893" y="14366"/>
                </a:lnTo>
                <a:lnTo>
                  <a:pt x="327354" y="32307"/>
                </a:lnTo>
                <a:lnTo>
                  <a:pt x="377582" y="89646"/>
                </a:lnTo>
                <a:lnTo>
                  <a:pt x="393255" y="128841"/>
                </a:lnTo>
                <a:lnTo>
                  <a:pt x="402641" y="174990"/>
                </a:lnTo>
                <a:lnTo>
                  <a:pt x="405764" y="228091"/>
                </a:lnTo>
                <a:lnTo>
                  <a:pt x="404836" y="258595"/>
                </a:lnTo>
                <a:lnTo>
                  <a:pt x="397406" y="312888"/>
                </a:lnTo>
                <a:lnTo>
                  <a:pt x="382690" y="358397"/>
                </a:lnTo>
                <a:lnTo>
                  <a:pt x="361545" y="395648"/>
                </a:lnTo>
                <a:lnTo>
                  <a:pt x="334154" y="424844"/>
                </a:lnTo>
                <a:lnTo>
                  <a:pt x="301234" y="446319"/>
                </a:lnTo>
                <a:lnTo>
                  <a:pt x="263007" y="460152"/>
                </a:lnTo>
                <a:lnTo>
                  <a:pt x="220283" y="467010"/>
                </a:lnTo>
                <a:lnTo>
                  <a:pt x="197231" y="467867"/>
                </a:lnTo>
                <a:lnTo>
                  <a:pt x="151058" y="464270"/>
                </a:lnTo>
                <a:lnTo>
                  <a:pt x="111029" y="453469"/>
                </a:lnTo>
                <a:lnTo>
                  <a:pt x="77144" y="435453"/>
                </a:lnTo>
                <a:lnTo>
                  <a:pt x="27753" y="377850"/>
                </a:lnTo>
                <a:lnTo>
                  <a:pt x="12319" y="338312"/>
                </a:lnTo>
                <a:lnTo>
                  <a:pt x="3075" y="291605"/>
                </a:lnTo>
                <a:lnTo>
                  <a:pt x="0" y="237743"/>
                </a:lnTo>
                <a:lnTo>
                  <a:pt x="1498" y="201477"/>
                </a:lnTo>
                <a:lnTo>
                  <a:pt x="13448" y="137088"/>
                </a:lnTo>
                <a:lnTo>
                  <a:pt x="37282" y="83891"/>
                </a:lnTo>
                <a:lnTo>
                  <a:pt x="72524" y="43314"/>
                </a:lnTo>
                <a:lnTo>
                  <a:pt x="118792" y="15644"/>
                </a:lnTo>
                <a:lnTo>
                  <a:pt x="174228" y="1738"/>
                </a:lnTo>
                <a:lnTo>
                  <a:pt x="20523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69963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78" y="1117"/>
                </a:lnTo>
                <a:lnTo>
                  <a:pt x="284607" y="4460"/>
                </a:lnTo>
                <a:lnTo>
                  <a:pt x="317511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9051" y="99615"/>
                </a:lnTo>
                <a:lnTo>
                  <a:pt x="294782" y="87947"/>
                </a:lnTo>
                <a:lnTo>
                  <a:pt x="267422" y="51002"/>
                </a:lnTo>
                <a:lnTo>
                  <a:pt x="219963" y="39242"/>
                </a:lnTo>
                <a:lnTo>
                  <a:pt x="203868" y="40505"/>
                </a:lnTo>
                <a:lnTo>
                  <a:pt x="161416" y="59436"/>
                </a:lnTo>
                <a:lnTo>
                  <a:pt x="129234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1" y="404875"/>
                </a:lnTo>
                <a:lnTo>
                  <a:pt x="182256" y="427146"/>
                </a:lnTo>
                <a:lnTo>
                  <a:pt x="196596" y="428625"/>
                </a:lnTo>
                <a:lnTo>
                  <a:pt x="210329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216" y="312279"/>
                </a:lnTo>
                <a:lnTo>
                  <a:pt x="247269" y="289687"/>
                </a:lnTo>
                <a:lnTo>
                  <a:pt x="244983" y="286130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6" y="276605"/>
                </a:lnTo>
                <a:lnTo>
                  <a:pt x="370713" y="280415"/>
                </a:lnTo>
                <a:lnTo>
                  <a:pt x="356375" y="322216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8101" y="467487"/>
                </a:lnTo>
                <a:lnTo>
                  <a:pt x="285241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6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69" y="208192"/>
                </a:lnTo>
                <a:lnTo>
                  <a:pt x="9590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8159" y="753999"/>
            <a:ext cx="405765" cy="467995"/>
          </a:xfrm>
          <a:custGeom>
            <a:avLst/>
            <a:gdLst/>
            <a:ahLst/>
            <a:cxnLst/>
            <a:rect l="l" t="t" r="r" b="b"/>
            <a:pathLst>
              <a:path w="405764" h="467994">
                <a:moveTo>
                  <a:pt x="205232" y="0"/>
                </a:moveTo>
                <a:lnTo>
                  <a:pt x="252194" y="3593"/>
                </a:lnTo>
                <a:lnTo>
                  <a:pt x="292893" y="14366"/>
                </a:lnTo>
                <a:lnTo>
                  <a:pt x="327354" y="32307"/>
                </a:lnTo>
                <a:lnTo>
                  <a:pt x="377582" y="89646"/>
                </a:lnTo>
                <a:lnTo>
                  <a:pt x="393255" y="128841"/>
                </a:lnTo>
                <a:lnTo>
                  <a:pt x="402641" y="174990"/>
                </a:lnTo>
                <a:lnTo>
                  <a:pt x="405765" y="228091"/>
                </a:lnTo>
                <a:lnTo>
                  <a:pt x="404836" y="258595"/>
                </a:lnTo>
                <a:lnTo>
                  <a:pt x="397406" y="312888"/>
                </a:lnTo>
                <a:lnTo>
                  <a:pt x="382690" y="358397"/>
                </a:lnTo>
                <a:lnTo>
                  <a:pt x="361545" y="395648"/>
                </a:lnTo>
                <a:lnTo>
                  <a:pt x="334154" y="424844"/>
                </a:lnTo>
                <a:lnTo>
                  <a:pt x="301234" y="446319"/>
                </a:lnTo>
                <a:lnTo>
                  <a:pt x="263007" y="460152"/>
                </a:lnTo>
                <a:lnTo>
                  <a:pt x="220283" y="467010"/>
                </a:lnTo>
                <a:lnTo>
                  <a:pt x="197231" y="467867"/>
                </a:lnTo>
                <a:lnTo>
                  <a:pt x="151058" y="464270"/>
                </a:lnTo>
                <a:lnTo>
                  <a:pt x="111029" y="453469"/>
                </a:lnTo>
                <a:lnTo>
                  <a:pt x="77144" y="435453"/>
                </a:lnTo>
                <a:lnTo>
                  <a:pt x="27753" y="377850"/>
                </a:lnTo>
                <a:lnTo>
                  <a:pt x="12318" y="338312"/>
                </a:lnTo>
                <a:lnTo>
                  <a:pt x="3075" y="291605"/>
                </a:lnTo>
                <a:lnTo>
                  <a:pt x="0" y="237743"/>
                </a:lnTo>
                <a:lnTo>
                  <a:pt x="1498" y="201477"/>
                </a:lnTo>
                <a:lnTo>
                  <a:pt x="13448" y="137088"/>
                </a:lnTo>
                <a:lnTo>
                  <a:pt x="37282" y="83891"/>
                </a:lnTo>
                <a:lnTo>
                  <a:pt x="72524" y="43314"/>
                </a:lnTo>
                <a:lnTo>
                  <a:pt x="118792" y="15644"/>
                </a:lnTo>
                <a:lnTo>
                  <a:pt x="174228" y="1738"/>
                </a:lnTo>
                <a:lnTo>
                  <a:pt x="20523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3411" y="753999"/>
            <a:ext cx="300355" cy="467995"/>
          </a:xfrm>
          <a:custGeom>
            <a:avLst/>
            <a:gdLst/>
            <a:ahLst/>
            <a:cxnLst/>
            <a:rect l="l" t="t" r="r" b="b"/>
            <a:pathLst>
              <a:path w="300355" h="467994">
                <a:moveTo>
                  <a:pt x="176187" y="0"/>
                </a:moveTo>
                <a:lnTo>
                  <a:pt x="219371" y="1821"/>
                </a:lnTo>
                <a:lnTo>
                  <a:pt x="262118" y="7588"/>
                </a:lnTo>
                <a:lnTo>
                  <a:pt x="295059" y="14477"/>
                </a:lnTo>
                <a:lnTo>
                  <a:pt x="295059" y="111505"/>
                </a:lnTo>
                <a:lnTo>
                  <a:pt x="249085" y="111505"/>
                </a:lnTo>
                <a:lnTo>
                  <a:pt x="245707" y="98954"/>
                </a:lnTo>
                <a:lnTo>
                  <a:pt x="241877" y="87772"/>
                </a:lnTo>
                <a:lnTo>
                  <a:pt x="215364" y="50770"/>
                </a:lnTo>
                <a:lnTo>
                  <a:pt x="171107" y="39242"/>
                </a:lnTo>
                <a:lnTo>
                  <a:pt x="161822" y="39649"/>
                </a:lnTo>
                <a:lnTo>
                  <a:pt x="123497" y="54244"/>
                </a:lnTo>
                <a:lnTo>
                  <a:pt x="104979" y="88788"/>
                </a:lnTo>
                <a:lnTo>
                  <a:pt x="104432" y="97789"/>
                </a:lnTo>
                <a:lnTo>
                  <a:pt x="104908" y="107174"/>
                </a:lnTo>
                <a:lnTo>
                  <a:pt x="122116" y="145541"/>
                </a:lnTo>
                <a:lnTo>
                  <a:pt x="159057" y="173751"/>
                </a:lnTo>
                <a:lnTo>
                  <a:pt x="188887" y="190246"/>
                </a:lnTo>
                <a:lnTo>
                  <a:pt x="208365" y="200886"/>
                </a:lnTo>
                <a:lnTo>
                  <a:pt x="240750" y="221928"/>
                </a:lnTo>
                <a:lnTo>
                  <a:pt x="274151" y="253793"/>
                </a:lnTo>
                <a:lnTo>
                  <a:pt x="293382" y="289782"/>
                </a:lnTo>
                <a:lnTo>
                  <a:pt x="299758" y="333501"/>
                </a:lnTo>
                <a:lnTo>
                  <a:pt x="298547" y="353460"/>
                </a:lnTo>
                <a:lnTo>
                  <a:pt x="280581" y="405002"/>
                </a:lnTo>
                <a:lnTo>
                  <a:pt x="242201" y="442614"/>
                </a:lnTo>
                <a:lnTo>
                  <a:pt x="206099" y="458706"/>
                </a:lnTo>
                <a:lnTo>
                  <a:pt x="163895" y="466846"/>
                </a:lnTo>
                <a:lnTo>
                  <a:pt x="140627" y="467867"/>
                </a:lnTo>
                <a:lnTo>
                  <a:pt x="123388" y="467627"/>
                </a:lnTo>
                <a:lnTo>
                  <a:pt x="69494" y="463930"/>
                </a:lnTo>
                <a:lnTo>
                  <a:pt x="1652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85" y="349630"/>
                </a:lnTo>
                <a:lnTo>
                  <a:pt x="50768" y="368276"/>
                </a:lnTo>
                <a:lnTo>
                  <a:pt x="57056" y="384397"/>
                </a:lnTo>
                <a:lnTo>
                  <a:pt x="84782" y="417641"/>
                </a:lnTo>
                <a:lnTo>
                  <a:pt x="131229" y="428625"/>
                </a:lnTo>
                <a:lnTo>
                  <a:pt x="140875" y="428216"/>
                </a:lnTo>
                <a:lnTo>
                  <a:pt x="180949" y="413194"/>
                </a:lnTo>
                <a:lnTo>
                  <a:pt x="200991" y="373729"/>
                </a:lnTo>
                <a:lnTo>
                  <a:pt x="201587" y="362965"/>
                </a:lnTo>
                <a:lnTo>
                  <a:pt x="201108" y="352938"/>
                </a:lnTo>
                <a:lnTo>
                  <a:pt x="183838" y="312165"/>
                </a:lnTo>
                <a:lnTo>
                  <a:pt x="148707" y="283892"/>
                </a:lnTo>
                <a:lnTo>
                  <a:pt x="108834" y="262310"/>
                </a:lnTo>
                <a:lnTo>
                  <a:pt x="96708" y="255619"/>
                </a:lnTo>
                <a:lnTo>
                  <a:pt x="64182" y="234590"/>
                </a:lnTo>
                <a:lnTo>
                  <a:pt x="31311" y="202152"/>
                </a:lnTo>
                <a:lnTo>
                  <a:pt x="11648" y="163476"/>
                </a:lnTo>
                <a:lnTo>
                  <a:pt x="7035" y="128650"/>
                </a:lnTo>
                <a:lnTo>
                  <a:pt x="8312" y="108787"/>
                </a:lnTo>
                <a:lnTo>
                  <a:pt x="27457" y="58674"/>
                </a:lnTo>
                <a:lnTo>
                  <a:pt x="68367" y="23276"/>
                </a:lnTo>
                <a:lnTo>
                  <a:pt x="106640" y="8411"/>
                </a:lnTo>
                <a:lnTo>
                  <a:pt x="151444" y="930"/>
                </a:lnTo>
                <a:lnTo>
                  <a:pt x="17618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59941" y="1619453"/>
            <a:ext cx="7312659" cy="437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5" dirty="0">
                <a:latin typeface="Cambria"/>
                <a:cs typeface="Cambria"/>
              </a:rPr>
              <a:t>It </a:t>
            </a:r>
            <a:r>
              <a:rPr sz="4000" dirty="0">
                <a:latin typeface="Cambria"/>
                <a:cs typeface="Cambria"/>
              </a:rPr>
              <a:t>is </a:t>
            </a:r>
            <a:r>
              <a:rPr sz="4000" spc="-5" dirty="0">
                <a:latin typeface="Cambria"/>
                <a:cs typeface="Cambria"/>
              </a:rPr>
              <a:t>an </a:t>
            </a:r>
            <a:r>
              <a:rPr sz="4000" spc="-20" dirty="0">
                <a:latin typeface="Cambria"/>
                <a:cs typeface="Cambria"/>
              </a:rPr>
              <a:t>objective </a:t>
            </a:r>
            <a:r>
              <a:rPr sz="4000" spc="-5" dirty="0">
                <a:latin typeface="Cambria"/>
                <a:cs typeface="Cambria"/>
              </a:rPr>
              <a:t>that </a:t>
            </a:r>
            <a:r>
              <a:rPr sz="4000" dirty="0">
                <a:latin typeface="Cambria"/>
                <a:cs typeface="Cambria"/>
              </a:rPr>
              <a:t>is  </a:t>
            </a:r>
            <a:r>
              <a:rPr sz="4000" spc="-15" dirty="0">
                <a:latin typeface="Cambria"/>
                <a:cs typeface="Cambria"/>
              </a:rPr>
              <a:t>expected </a:t>
            </a:r>
            <a:r>
              <a:rPr sz="4000" spc="-20" dirty="0">
                <a:latin typeface="Cambria"/>
                <a:cs typeface="Cambria"/>
              </a:rPr>
              <a:t>to achieved </a:t>
            </a:r>
            <a:r>
              <a:rPr sz="4000" spc="-5" dirty="0">
                <a:latin typeface="Cambria"/>
                <a:cs typeface="Cambria"/>
              </a:rPr>
              <a:t>/ with </a:t>
            </a:r>
            <a:r>
              <a:rPr sz="4000" dirty="0">
                <a:latin typeface="Cambria"/>
                <a:cs typeface="Cambria"/>
              </a:rPr>
              <a:t>in </a:t>
            </a:r>
            <a:r>
              <a:rPr sz="4000" spc="-5" dirty="0">
                <a:latin typeface="Cambria"/>
                <a:cs typeface="Cambria"/>
              </a:rPr>
              <a:t>a  short time, </a:t>
            </a:r>
            <a:r>
              <a:rPr sz="4000" spc="-15" dirty="0">
                <a:latin typeface="Cambria"/>
                <a:cs typeface="Cambria"/>
              </a:rPr>
              <a:t>usually </a:t>
            </a:r>
            <a:r>
              <a:rPr sz="4000" spc="-5" dirty="0">
                <a:latin typeface="Cambria"/>
                <a:cs typeface="Cambria"/>
              </a:rPr>
              <a:t>less than a  </a:t>
            </a:r>
            <a:r>
              <a:rPr sz="4000" spc="-20" dirty="0">
                <a:latin typeface="Cambria"/>
                <a:cs typeface="Cambria"/>
              </a:rPr>
              <a:t>week</a:t>
            </a:r>
            <a:endParaRPr sz="4000">
              <a:latin typeface="Cambria"/>
              <a:cs typeface="Cambria"/>
            </a:endParaRPr>
          </a:p>
          <a:p>
            <a:pPr marL="286385" marR="6350" indent="-274320" algn="just">
              <a:spcBef>
                <a:spcPts val="60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b="1" spc="-10" dirty="0">
                <a:latin typeface="Cambria"/>
                <a:cs typeface="Cambria"/>
              </a:rPr>
              <a:t>Example: </a:t>
            </a:r>
            <a:r>
              <a:rPr sz="4000" spc="-5" dirty="0">
                <a:latin typeface="Cambria"/>
                <a:cs typeface="Cambria"/>
              </a:rPr>
              <a:t>Client will </a:t>
            </a:r>
            <a:r>
              <a:rPr sz="4000" spc="-20" dirty="0">
                <a:latin typeface="Cambria"/>
                <a:cs typeface="Cambria"/>
              </a:rPr>
              <a:t>achieve  </a:t>
            </a:r>
            <a:r>
              <a:rPr sz="4000" spc="-10" dirty="0">
                <a:latin typeface="Cambria"/>
                <a:cs typeface="Cambria"/>
              </a:rPr>
              <a:t>comfort </a:t>
            </a:r>
            <a:r>
              <a:rPr sz="4000" spc="-5" dirty="0">
                <a:latin typeface="Cambria"/>
                <a:cs typeface="Cambria"/>
              </a:rPr>
              <a:t>with </a:t>
            </a:r>
            <a:r>
              <a:rPr sz="4000" dirty="0">
                <a:latin typeface="Cambria"/>
                <a:cs typeface="Cambria"/>
              </a:rPr>
              <a:t>in </a:t>
            </a:r>
            <a:r>
              <a:rPr sz="4000" spc="-10" dirty="0">
                <a:latin typeface="Cambria"/>
                <a:cs typeface="Cambria"/>
              </a:rPr>
              <a:t>24 </a:t>
            </a:r>
            <a:r>
              <a:rPr sz="4000" spc="-5" dirty="0">
                <a:latin typeface="Cambria"/>
                <a:cs typeface="Cambria"/>
              </a:rPr>
              <a:t>hours </a:t>
            </a:r>
            <a:r>
              <a:rPr sz="4000" spc="-10" dirty="0">
                <a:latin typeface="Cambria"/>
                <a:cs typeface="Cambria"/>
              </a:rPr>
              <a:t>post  </a:t>
            </a:r>
            <a:r>
              <a:rPr sz="4000" spc="-35" dirty="0">
                <a:latin typeface="Cambria"/>
                <a:cs typeface="Cambria"/>
              </a:rPr>
              <a:t>operatively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562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8419" y="1187196"/>
            <a:ext cx="6246876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956" y="684402"/>
            <a:ext cx="6213449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8631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4" h="209550">
                <a:moveTo>
                  <a:pt x="74422" y="0"/>
                </a:moveTo>
                <a:lnTo>
                  <a:pt x="0" y="209423"/>
                </a:lnTo>
                <a:lnTo>
                  <a:pt x="133858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8980" y="729234"/>
            <a:ext cx="145669" cy="21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9393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426" y="0"/>
                </a:moveTo>
                <a:lnTo>
                  <a:pt x="59404" y="12922"/>
                </a:lnTo>
                <a:lnTo>
                  <a:pt x="26289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69" y="401901"/>
                </a:lnTo>
                <a:lnTo>
                  <a:pt x="83468" y="429385"/>
                </a:lnTo>
                <a:lnTo>
                  <a:pt x="109474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4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5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3886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26" y="0"/>
                </a:moveTo>
                <a:lnTo>
                  <a:pt x="59404" y="12922"/>
                </a:lnTo>
                <a:lnTo>
                  <a:pt x="26289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69" y="401901"/>
                </a:lnTo>
                <a:lnTo>
                  <a:pt x="83468" y="429385"/>
                </a:lnTo>
                <a:lnTo>
                  <a:pt x="109473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3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5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5566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6435" y="27050"/>
                </a:lnTo>
                <a:lnTo>
                  <a:pt x="179324" y="29717"/>
                </a:lnTo>
                <a:lnTo>
                  <a:pt x="174116" y="32638"/>
                </a:lnTo>
                <a:lnTo>
                  <a:pt x="168909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3" y="93090"/>
                </a:lnTo>
                <a:lnTo>
                  <a:pt x="155193" y="463676"/>
                </a:lnTo>
                <a:lnTo>
                  <a:pt x="227329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4" y="357631"/>
                </a:lnTo>
                <a:lnTo>
                  <a:pt x="362838" y="357631"/>
                </a:lnTo>
                <a:lnTo>
                  <a:pt x="35458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21843" y="475233"/>
                </a:lnTo>
                <a:lnTo>
                  <a:pt x="27177" y="472185"/>
                </a:lnTo>
                <a:lnTo>
                  <a:pt x="31114" y="468249"/>
                </a:lnTo>
                <a:lnTo>
                  <a:pt x="33654" y="463041"/>
                </a:lnTo>
                <a:lnTo>
                  <a:pt x="36322" y="457962"/>
                </a:lnTo>
                <a:lnTo>
                  <a:pt x="39877" y="414146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1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5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1660" y="690244"/>
            <a:ext cx="574675" cy="508000"/>
          </a:xfrm>
          <a:custGeom>
            <a:avLst/>
            <a:gdLst/>
            <a:ahLst/>
            <a:cxnLst/>
            <a:rect l="l" t="t" r="r" b="b"/>
            <a:pathLst>
              <a:path w="574675" h="508000">
                <a:moveTo>
                  <a:pt x="0" y="0"/>
                </a:moveTo>
                <a:lnTo>
                  <a:pt x="185038" y="0"/>
                </a:lnTo>
                <a:lnTo>
                  <a:pt x="288036" y="305562"/>
                </a:lnTo>
                <a:lnTo>
                  <a:pt x="399668" y="0"/>
                </a:lnTo>
                <a:lnTo>
                  <a:pt x="574166" y="0"/>
                </a:lnTo>
                <a:lnTo>
                  <a:pt x="574166" y="24637"/>
                </a:lnTo>
                <a:lnTo>
                  <a:pt x="565068" y="27469"/>
                </a:lnTo>
                <a:lnTo>
                  <a:pt x="557577" y="30432"/>
                </a:lnTo>
                <a:lnTo>
                  <a:pt x="535400" y="69373"/>
                </a:lnTo>
                <a:lnTo>
                  <a:pt x="534669" y="93090"/>
                </a:lnTo>
                <a:lnTo>
                  <a:pt x="534669" y="414908"/>
                </a:lnTo>
                <a:lnTo>
                  <a:pt x="538479" y="459613"/>
                </a:lnTo>
                <a:lnTo>
                  <a:pt x="574166" y="483362"/>
                </a:lnTo>
                <a:lnTo>
                  <a:pt x="574166" y="508000"/>
                </a:lnTo>
                <a:lnTo>
                  <a:pt x="383286" y="508000"/>
                </a:lnTo>
                <a:lnTo>
                  <a:pt x="383286" y="483362"/>
                </a:lnTo>
                <a:lnTo>
                  <a:pt x="394207" y="480440"/>
                </a:lnTo>
                <a:lnTo>
                  <a:pt x="401827" y="477774"/>
                </a:lnTo>
                <a:lnTo>
                  <a:pt x="406018" y="475614"/>
                </a:lnTo>
                <a:lnTo>
                  <a:pt x="410210" y="473328"/>
                </a:lnTo>
                <a:lnTo>
                  <a:pt x="413512" y="470407"/>
                </a:lnTo>
                <a:lnTo>
                  <a:pt x="415798" y="466851"/>
                </a:lnTo>
                <a:lnTo>
                  <a:pt x="418211" y="463168"/>
                </a:lnTo>
                <a:lnTo>
                  <a:pt x="422782" y="414146"/>
                </a:lnTo>
                <a:lnTo>
                  <a:pt x="422782" y="231901"/>
                </a:lnTo>
                <a:lnTo>
                  <a:pt x="422852" y="216110"/>
                </a:lnTo>
                <a:lnTo>
                  <a:pt x="423799" y="160781"/>
                </a:lnTo>
                <a:lnTo>
                  <a:pt x="425513" y="112793"/>
                </a:lnTo>
                <a:lnTo>
                  <a:pt x="426085" y="102742"/>
                </a:lnTo>
                <a:lnTo>
                  <a:pt x="418211" y="102742"/>
                </a:lnTo>
                <a:lnTo>
                  <a:pt x="405715" y="140521"/>
                </a:lnTo>
                <a:lnTo>
                  <a:pt x="390016" y="183133"/>
                </a:lnTo>
                <a:lnTo>
                  <a:pt x="290321" y="451738"/>
                </a:lnTo>
                <a:lnTo>
                  <a:pt x="224789" y="451738"/>
                </a:lnTo>
                <a:lnTo>
                  <a:pt x="119887" y="149987"/>
                </a:lnTo>
                <a:lnTo>
                  <a:pt x="115363" y="137171"/>
                </a:lnTo>
                <a:lnTo>
                  <a:pt x="111125" y="124428"/>
                </a:lnTo>
                <a:lnTo>
                  <a:pt x="107172" y="111732"/>
                </a:lnTo>
                <a:lnTo>
                  <a:pt x="103504" y="99059"/>
                </a:lnTo>
                <a:lnTo>
                  <a:pt x="96774" y="99059"/>
                </a:lnTo>
                <a:lnTo>
                  <a:pt x="98421" y="131133"/>
                </a:lnTo>
                <a:lnTo>
                  <a:pt x="99567" y="166004"/>
                </a:lnTo>
                <a:lnTo>
                  <a:pt x="10023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3" y="428033"/>
                </a:lnTo>
                <a:lnTo>
                  <a:pt x="108330" y="466725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154"/>
                </a:lnTo>
                <a:lnTo>
                  <a:pt x="21843" y="475233"/>
                </a:lnTo>
                <a:lnTo>
                  <a:pt x="27177" y="472185"/>
                </a:lnTo>
                <a:lnTo>
                  <a:pt x="31241" y="468249"/>
                </a:lnTo>
                <a:lnTo>
                  <a:pt x="33908" y="463295"/>
                </a:lnTo>
                <a:lnTo>
                  <a:pt x="36702" y="458342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355"/>
                </a:lnTo>
                <a:lnTo>
                  <a:pt x="9598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8358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5" y="0"/>
                </a:lnTo>
                <a:lnTo>
                  <a:pt x="238085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0976" y="43610"/>
                </a:lnTo>
                <a:lnTo>
                  <a:pt x="394652" y="77845"/>
                </a:lnTo>
                <a:lnTo>
                  <a:pt x="405546" y="123479"/>
                </a:lnTo>
                <a:lnTo>
                  <a:pt x="406018" y="137032"/>
                </a:lnTo>
                <a:lnTo>
                  <a:pt x="405209" y="154582"/>
                </a:lnTo>
                <a:lnTo>
                  <a:pt x="393064" y="199516"/>
                </a:lnTo>
                <a:lnTo>
                  <a:pt x="368829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252" y="301470"/>
                </a:lnTo>
                <a:lnTo>
                  <a:pt x="363045" y="333486"/>
                </a:lnTo>
                <a:lnTo>
                  <a:pt x="401827" y="411988"/>
                </a:lnTo>
                <a:lnTo>
                  <a:pt x="409636" y="427819"/>
                </a:lnTo>
                <a:lnTo>
                  <a:pt x="432942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89" y="508000"/>
                </a:lnTo>
                <a:lnTo>
                  <a:pt x="315198" y="491255"/>
                </a:lnTo>
                <a:lnTo>
                  <a:pt x="303339" y="470915"/>
                </a:lnTo>
                <a:lnTo>
                  <a:pt x="290814" y="446956"/>
                </a:lnTo>
                <a:lnTo>
                  <a:pt x="277621" y="419353"/>
                </a:lnTo>
                <a:lnTo>
                  <a:pt x="248538" y="355726"/>
                </a:lnTo>
                <a:lnTo>
                  <a:pt x="242278" y="342634"/>
                </a:lnTo>
                <a:lnTo>
                  <a:pt x="220090" y="307593"/>
                </a:lnTo>
                <a:lnTo>
                  <a:pt x="176783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58" y="427462"/>
                </a:lnTo>
                <a:lnTo>
                  <a:pt x="162813" y="466978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1" y="458342"/>
                </a:lnTo>
                <a:lnTo>
                  <a:pt x="37972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7921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062" y="0"/>
                </a:lnTo>
                <a:lnTo>
                  <a:pt x="369062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573" y="54752"/>
                </a:lnTo>
                <a:lnTo>
                  <a:pt x="236347" y="43560"/>
                </a:lnTo>
                <a:lnTo>
                  <a:pt x="155193" y="43560"/>
                </a:lnTo>
                <a:lnTo>
                  <a:pt x="155193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458" y="309518"/>
                </a:lnTo>
                <a:lnTo>
                  <a:pt x="251634" y="300640"/>
                </a:lnTo>
                <a:lnTo>
                  <a:pt x="225577" y="268416"/>
                </a:lnTo>
                <a:lnTo>
                  <a:pt x="204342" y="265683"/>
                </a:lnTo>
                <a:lnTo>
                  <a:pt x="155193" y="265683"/>
                </a:lnTo>
                <a:lnTo>
                  <a:pt x="155193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812" y="456945"/>
                </a:lnTo>
                <a:lnTo>
                  <a:pt x="278638" y="454278"/>
                </a:lnTo>
                <a:lnTo>
                  <a:pt x="283082" y="450468"/>
                </a:lnTo>
                <a:lnTo>
                  <a:pt x="287400" y="445769"/>
                </a:lnTo>
                <a:lnTo>
                  <a:pt x="291845" y="441070"/>
                </a:lnTo>
                <a:lnTo>
                  <a:pt x="295655" y="435990"/>
                </a:lnTo>
                <a:lnTo>
                  <a:pt x="298957" y="430529"/>
                </a:lnTo>
                <a:lnTo>
                  <a:pt x="302387" y="425068"/>
                </a:lnTo>
                <a:lnTo>
                  <a:pt x="318555" y="383204"/>
                </a:lnTo>
                <a:lnTo>
                  <a:pt x="321817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9066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8022" y="0"/>
                </a:lnTo>
                <a:lnTo>
                  <a:pt x="438022" y="130682"/>
                </a:lnTo>
                <a:lnTo>
                  <a:pt x="386969" y="130682"/>
                </a:lnTo>
                <a:lnTo>
                  <a:pt x="383633" y="118850"/>
                </a:lnTo>
                <a:lnTo>
                  <a:pt x="380666" y="108696"/>
                </a:lnTo>
                <a:lnTo>
                  <a:pt x="378057" y="100232"/>
                </a:lnTo>
                <a:lnTo>
                  <a:pt x="375793" y="93471"/>
                </a:lnTo>
                <a:lnTo>
                  <a:pt x="373125" y="85470"/>
                </a:lnTo>
                <a:lnTo>
                  <a:pt x="348487" y="52577"/>
                </a:lnTo>
                <a:lnTo>
                  <a:pt x="344169" y="50291"/>
                </a:lnTo>
                <a:lnTo>
                  <a:pt x="339979" y="48005"/>
                </a:lnTo>
                <a:lnTo>
                  <a:pt x="334771" y="46354"/>
                </a:lnTo>
                <a:lnTo>
                  <a:pt x="328421" y="45212"/>
                </a:lnTo>
                <a:lnTo>
                  <a:pt x="322071" y="44195"/>
                </a:lnTo>
                <a:lnTo>
                  <a:pt x="313817" y="43560"/>
                </a:lnTo>
                <a:lnTo>
                  <a:pt x="303656" y="43560"/>
                </a:lnTo>
                <a:lnTo>
                  <a:pt x="276859" y="43560"/>
                </a:lnTo>
                <a:lnTo>
                  <a:pt x="276859" y="414527"/>
                </a:lnTo>
                <a:lnTo>
                  <a:pt x="276931" y="423818"/>
                </a:lnTo>
                <a:lnTo>
                  <a:pt x="282067" y="461009"/>
                </a:lnTo>
                <a:lnTo>
                  <a:pt x="284098" y="465327"/>
                </a:lnTo>
                <a:lnTo>
                  <a:pt x="321944" y="483362"/>
                </a:lnTo>
                <a:lnTo>
                  <a:pt x="321944" y="508000"/>
                </a:lnTo>
                <a:lnTo>
                  <a:pt x="116458" y="508000"/>
                </a:lnTo>
                <a:lnTo>
                  <a:pt x="116458" y="483362"/>
                </a:lnTo>
                <a:lnTo>
                  <a:pt x="123864" y="481933"/>
                </a:lnTo>
                <a:lnTo>
                  <a:pt x="130460" y="480313"/>
                </a:lnTo>
                <a:lnTo>
                  <a:pt x="154812" y="464438"/>
                </a:lnTo>
                <a:lnTo>
                  <a:pt x="157860" y="459231"/>
                </a:lnTo>
                <a:lnTo>
                  <a:pt x="161544" y="414527"/>
                </a:lnTo>
                <a:lnTo>
                  <a:pt x="161544" y="43560"/>
                </a:lnTo>
                <a:lnTo>
                  <a:pt x="131444" y="43560"/>
                </a:lnTo>
                <a:lnTo>
                  <a:pt x="120890" y="43892"/>
                </a:lnTo>
                <a:lnTo>
                  <a:pt x="81045" y="59983"/>
                </a:lnTo>
                <a:lnTo>
                  <a:pt x="61468" y="95122"/>
                </a:lnTo>
                <a:lnTo>
                  <a:pt x="51053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1047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748" y="0"/>
                </a:lnTo>
                <a:lnTo>
                  <a:pt x="282447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1" y="42163"/>
                </a:lnTo>
                <a:lnTo>
                  <a:pt x="341121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2" y="508000"/>
                </a:lnTo>
                <a:lnTo>
                  <a:pt x="149986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3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4955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19" h="508000">
                <a:moveTo>
                  <a:pt x="0" y="0"/>
                </a:moveTo>
                <a:lnTo>
                  <a:pt x="195300" y="0"/>
                </a:lnTo>
                <a:lnTo>
                  <a:pt x="195300" y="24637"/>
                </a:lnTo>
                <a:lnTo>
                  <a:pt x="186410" y="27050"/>
                </a:lnTo>
                <a:lnTo>
                  <a:pt x="179298" y="29717"/>
                </a:lnTo>
                <a:lnTo>
                  <a:pt x="174129" y="32638"/>
                </a:lnTo>
                <a:lnTo>
                  <a:pt x="168922" y="35432"/>
                </a:lnTo>
                <a:lnTo>
                  <a:pt x="164896" y="39369"/>
                </a:lnTo>
                <a:lnTo>
                  <a:pt x="155481" y="76771"/>
                </a:lnTo>
                <a:lnTo>
                  <a:pt x="155155" y="93090"/>
                </a:lnTo>
                <a:lnTo>
                  <a:pt x="155155" y="463676"/>
                </a:lnTo>
                <a:lnTo>
                  <a:pt x="227304" y="463676"/>
                </a:lnTo>
                <a:lnTo>
                  <a:pt x="237597" y="463250"/>
                </a:lnTo>
                <a:lnTo>
                  <a:pt x="274072" y="448468"/>
                </a:lnTo>
                <a:lnTo>
                  <a:pt x="297241" y="410565"/>
                </a:lnTo>
                <a:lnTo>
                  <a:pt x="309570" y="367631"/>
                </a:lnTo>
                <a:lnTo>
                  <a:pt x="311759" y="357631"/>
                </a:lnTo>
                <a:lnTo>
                  <a:pt x="362813" y="357631"/>
                </a:lnTo>
                <a:lnTo>
                  <a:pt x="35455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82" y="480949"/>
                </a:lnTo>
                <a:lnTo>
                  <a:pt x="16433" y="478154"/>
                </a:lnTo>
                <a:lnTo>
                  <a:pt x="21767" y="475233"/>
                </a:lnTo>
                <a:lnTo>
                  <a:pt x="27101" y="472185"/>
                </a:lnTo>
                <a:lnTo>
                  <a:pt x="31076" y="468249"/>
                </a:lnTo>
                <a:lnTo>
                  <a:pt x="33680" y="463041"/>
                </a:lnTo>
                <a:lnTo>
                  <a:pt x="36283" y="457962"/>
                </a:lnTo>
                <a:lnTo>
                  <a:pt x="39814" y="414146"/>
                </a:lnTo>
                <a:lnTo>
                  <a:pt x="39814" y="93852"/>
                </a:lnTo>
                <a:lnTo>
                  <a:pt x="36652" y="50037"/>
                </a:lnTo>
                <a:lnTo>
                  <a:pt x="22148" y="33019"/>
                </a:lnTo>
                <a:lnTo>
                  <a:pt x="16814" y="29844"/>
                </a:lnTo>
                <a:lnTo>
                  <a:pt x="9436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0135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8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0883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385" y="510540"/>
                </a:lnTo>
                <a:lnTo>
                  <a:pt x="286385" y="485902"/>
                </a:lnTo>
                <a:lnTo>
                  <a:pt x="295459" y="484376"/>
                </a:lnTo>
                <a:lnTo>
                  <a:pt x="303260" y="482076"/>
                </a:lnTo>
                <a:lnTo>
                  <a:pt x="324358" y="450977"/>
                </a:lnTo>
                <a:lnTo>
                  <a:pt x="324193" y="445021"/>
                </a:lnTo>
                <a:lnTo>
                  <a:pt x="315995" y="399873"/>
                </a:lnTo>
                <a:lnTo>
                  <a:pt x="303148" y="353060"/>
                </a:lnTo>
                <a:lnTo>
                  <a:pt x="144271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51" y="462988"/>
                </a:lnTo>
                <a:lnTo>
                  <a:pt x="129793" y="474837"/>
                </a:lnTo>
                <a:lnTo>
                  <a:pt x="141894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45" y="484733"/>
                </a:lnTo>
                <a:lnTo>
                  <a:pt x="12874" y="482742"/>
                </a:lnTo>
                <a:lnTo>
                  <a:pt x="43052" y="453898"/>
                </a:lnTo>
                <a:lnTo>
                  <a:pt x="61340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1155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5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7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4" y="455675"/>
                </a:lnTo>
                <a:lnTo>
                  <a:pt x="30861" y="419768"/>
                </a:lnTo>
                <a:lnTo>
                  <a:pt x="13716" y="375872"/>
                </a:lnTo>
                <a:lnTo>
                  <a:pt x="3429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3" y="17359"/>
                </a:lnTo>
                <a:lnTo>
                  <a:pt x="193484" y="1928"/>
                </a:lnTo>
                <a:lnTo>
                  <a:pt x="2279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77760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19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1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1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9" y="367919"/>
                </a:lnTo>
                <a:lnTo>
                  <a:pt x="395859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1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3017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69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19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0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0" y="317881"/>
                </a:lnTo>
                <a:lnTo>
                  <a:pt x="268731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8" y="367919"/>
                </a:lnTo>
                <a:lnTo>
                  <a:pt x="395858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1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5647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5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7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4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3" y="17359"/>
                </a:lnTo>
                <a:lnTo>
                  <a:pt x="193484" y="1928"/>
                </a:lnTo>
                <a:lnTo>
                  <a:pt x="2279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040891" y="1657444"/>
          <a:ext cx="7350759" cy="120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marL="348615" indent="-317500">
                        <a:lnSpc>
                          <a:spcPts val="4600"/>
                        </a:lnSpc>
                        <a:buClr>
                          <a:srgbClr val="EFAC00"/>
                        </a:buClr>
                        <a:buSzPct val="67500"/>
                        <a:buFont typeface="Wingdings"/>
                        <a:buChar char=""/>
                        <a:tabLst>
                          <a:tab pos="349250" algn="l"/>
                          <a:tab pos="1195705" algn="l"/>
                          <a:tab pos="2067560" algn="l"/>
                        </a:tabLst>
                      </a:pPr>
                      <a:r>
                        <a:rPr sz="4000" spc="-5" dirty="0">
                          <a:latin typeface="Cambria"/>
                          <a:cs typeface="Cambria"/>
                        </a:rPr>
                        <a:t>It	</a:t>
                      </a:r>
                      <a:r>
                        <a:rPr sz="4000" dirty="0">
                          <a:latin typeface="Cambria"/>
                          <a:cs typeface="Cambria"/>
                        </a:rPr>
                        <a:t>is	</a:t>
                      </a:r>
                      <a:r>
                        <a:rPr sz="4000" spc="-5" dirty="0">
                          <a:latin typeface="Cambria"/>
                          <a:cs typeface="Cambria"/>
                        </a:rPr>
                        <a:t>an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4600"/>
                        </a:lnSpc>
                      </a:pPr>
                      <a:r>
                        <a:rPr sz="4000" spc="-20" dirty="0">
                          <a:latin typeface="Cambria"/>
                          <a:cs typeface="Cambria"/>
                        </a:rPr>
                        <a:t>objective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4600"/>
                        </a:lnSpc>
                      </a:pPr>
                      <a:r>
                        <a:rPr sz="4000" spc="-10" dirty="0">
                          <a:latin typeface="Cambria"/>
                          <a:cs typeface="Cambria"/>
                        </a:rPr>
                        <a:t>that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4600"/>
                        </a:lnSpc>
                      </a:pPr>
                      <a:r>
                        <a:rPr sz="4000" spc="5" dirty="0">
                          <a:latin typeface="Cambria"/>
                          <a:cs typeface="Cambria"/>
                        </a:rPr>
                        <a:t>is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39">
                <a:tc>
                  <a:txBody>
                    <a:bodyPr/>
                    <a:lstStyle/>
                    <a:p>
                      <a:pPr marL="305435">
                        <a:lnSpc>
                          <a:spcPts val="4645"/>
                        </a:lnSpc>
                      </a:pPr>
                      <a:r>
                        <a:rPr sz="4000" spc="-15" dirty="0">
                          <a:latin typeface="Cambria"/>
                          <a:cs typeface="Cambria"/>
                        </a:rPr>
                        <a:t>expected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4645"/>
                        </a:lnSpc>
                        <a:tabLst>
                          <a:tab pos="964565" algn="l"/>
                        </a:tabLst>
                      </a:pPr>
                      <a:r>
                        <a:rPr sz="4000" spc="-20" dirty="0">
                          <a:latin typeface="Cambria"/>
                          <a:cs typeface="Cambria"/>
                        </a:rPr>
                        <a:t>to	believe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4645"/>
                        </a:lnSpc>
                      </a:pPr>
                      <a:r>
                        <a:rPr sz="4000" spc="-40" dirty="0">
                          <a:latin typeface="Cambria"/>
                          <a:cs typeface="Cambria"/>
                        </a:rPr>
                        <a:t>over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4645"/>
                        </a:lnSpc>
                      </a:pPr>
                      <a:r>
                        <a:rPr sz="4000" dirty="0">
                          <a:latin typeface="Cambria"/>
                          <a:cs typeface="Cambria"/>
                        </a:rPr>
                        <a:t>a</a:t>
                      </a:r>
                      <a:endParaRPr sz="40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059941" y="2839035"/>
            <a:ext cx="7310755" cy="315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algn="just">
              <a:spcBef>
                <a:spcPts val="95"/>
              </a:spcBef>
            </a:pPr>
            <a:r>
              <a:rPr sz="4000" spc="-5" dirty="0">
                <a:latin typeface="Cambria"/>
                <a:cs typeface="Cambria"/>
              </a:rPr>
              <a:t>longer time </a:t>
            </a:r>
            <a:r>
              <a:rPr sz="4000" spc="-20" dirty="0">
                <a:latin typeface="Cambria"/>
                <a:cs typeface="Cambria"/>
              </a:rPr>
              <a:t>frame, </a:t>
            </a:r>
            <a:r>
              <a:rPr sz="4000" spc="-15" dirty="0">
                <a:latin typeface="Cambria"/>
                <a:cs typeface="Cambria"/>
              </a:rPr>
              <a:t>usually </a:t>
            </a:r>
            <a:r>
              <a:rPr sz="4000" spc="-35" dirty="0">
                <a:latin typeface="Cambria"/>
                <a:cs typeface="Cambria"/>
              </a:rPr>
              <a:t>over  </a:t>
            </a:r>
            <a:r>
              <a:rPr sz="4000" spc="-20" dirty="0">
                <a:latin typeface="Cambria"/>
                <a:cs typeface="Cambria"/>
              </a:rPr>
              <a:t>weeks </a:t>
            </a:r>
            <a:r>
              <a:rPr sz="4000" spc="-5" dirty="0">
                <a:latin typeface="Cambria"/>
                <a:cs typeface="Cambria"/>
              </a:rPr>
              <a:t>or</a:t>
            </a:r>
            <a:r>
              <a:rPr sz="4000" spc="15" dirty="0">
                <a:latin typeface="Cambria"/>
                <a:cs typeface="Cambria"/>
              </a:rPr>
              <a:t> </a:t>
            </a:r>
            <a:r>
              <a:rPr sz="4000" spc="-5" dirty="0">
                <a:latin typeface="Cambria"/>
                <a:cs typeface="Cambria"/>
              </a:rPr>
              <a:t>months</a:t>
            </a:r>
            <a:endParaRPr sz="40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  <a:tab pos="2441575" algn="l"/>
                <a:tab pos="5699125" algn="l"/>
              </a:tabLst>
            </a:pPr>
            <a:r>
              <a:rPr sz="4000" b="1" spc="-10" dirty="0">
                <a:latin typeface="Cambria"/>
                <a:cs typeface="Cambria"/>
              </a:rPr>
              <a:t>Example: </a:t>
            </a:r>
            <a:r>
              <a:rPr sz="4000" dirty="0">
                <a:latin typeface="Cambria"/>
                <a:cs typeface="Cambria"/>
              </a:rPr>
              <a:t>Client </a:t>
            </a:r>
            <a:r>
              <a:rPr sz="4000" spc="-10" dirty="0">
                <a:latin typeface="Cambria"/>
                <a:cs typeface="Cambria"/>
              </a:rPr>
              <a:t>will </a:t>
            </a:r>
            <a:r>
              <a:rPr sz="4000" spc="-15" dirty="0">
                <a:latin typeface="Cambria"/>
                <a:cs typeface="Cambria"/>
              </a:rPr>
              <a:t>adhere </a:t>
            </a:r>
            <a:r>
              <a:rPr sz="4000" spc="-40" dirty="0">
                <a:latin typeface="Cambria"/>
                <a:cs typeface="Cambria"/>
              </a:rPr>
              <a:t>to  </a:t>
            </a:r>
            <a:r>
              <a:rPr sz="4000" spc="-10" dirty="0">
                <a:latin typeface="Cambria"/>
                <a:cs typeface="Cambria"/>
              </a:rPr>
              <a:t>pos</a:t>
            </a:r>
            <a:r>
              <a:rPr sz="4000" spc="-5" dirty="0">
                <a:latin typeface="Cambria"/>
                <a:cs typeface="Cambria"/>
              </a:rPr>
              <a:t>t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ope</a:t>
            </a:r>
            <a:r>
              <a:rPr sz="4000" spc="-80" dirty="0">
                <a:latin typeface="Cambria"/>
                <a:cs typeface="Cambria"/>
              </a:rPr>
              <a:t>r</a:t>
            </a:r>
            <a:r>
              <a:rPr sz="4000" spc="-10" dirty="0">
                <a:latin typeface="Cambria"/>
                <a:cs typeface="Cambria"/>
              </a:rPr>
              <a:t>a</a:t>
            </a:r>
            <a:r>
              <a:rPr sz="4000" spc="5" dirty="0">
                <a:latin typeface="Cambria"/>
                <a:cs typeface="Cambria"/>
              </a:rPr>
              <a:t>t</a:t>
            </a:r>
            <a:r>
              <a:rPr sz="4000" spc="-85" dirty="0">
                <a:latin typeface="Cambria"/>
                <a:cs typeface="Cambria"/>
              </a:rPr>
              <a:t>iv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act</a:t>
            </a:r>
            <a:r>
              <a:rPr sz="4000" spc="-75" dirty="0">
                <a:latin typeface="Cambria"/>
                <a:cs typeface="Cambria"/>
              </a:rPr>
              <a:t>i</a:t>
            </a:r>
            <a:r>
              <a:rPr sz="4000" spc="-5" dirty="0">
                <a:latin typeface="Cambria"/>
                <a:cs typeface="Cambria"/>
              </a:rPr>
              <a:t>vi</a:t>
            </a:r>
            <a:r>
              <a:rPr sz="4000" spc="-25" dirty="0">
                <a:latin typeface="Cambria"/>
                <a:cs typeface="Cambria"/>
              </a:rPr>
              <a:t>t</a:t>
            </a:r>
            <a:r>
              <a:rPr sz="4000" spc="-5" dirty="0">
                <a:latin typeface="Cambria"/>
                <a:cs typeface="Cambria"/>
              </a:rPr>
              <a:t>y  </a:t>
            </a:r>
            <a:r>
              <a:rPr sz="4000" spc="-10" dirty="0">
                <a:latin typeface="Cambria"/>
                <a:cs typeface="Cambria"/>
              </a:rPr>
              <a:t>restrictions </a:t>
            </a:r>
            <a:r>
              <a:rPr sz="4000" spc="-20" dirty="0">
                <a:latin typeface="Cambria"/>
                <a:cs typeface="Cambria"/>
              </a:rPr>
              <a:t>for </a:t>
            </a:r>
            <a:r>
              <a:rPr sz="4000" spc="-5" dirty="0">
                <a:latin typeface="Cambria"/>
                <a:cs typeface="Cambria"/>
              </a:rPr>
              <a:t>one</a:t>
            </a:r>
            <a:r>
              <a:rPr sz="4000" spc="1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month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87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532" y="1168909"/>
            <a:ext cx="3681984" cy="37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4202" y="619888"/>
            <a:ext cx="3645535" cy="561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8691" y="729995"/>
            <a:ext cx="147320" cy="230504"/>
          </a:xfrm>
          <a:custGeom>
            <a:avLst/>
            <a:gdLst/>
            <a:ahLst/>
            <a:cxnLst/>
            <a:rect l="l" t="t" r="r" b="b"/>
            <a:pathLst>
              <a:path w="147320" h="230505">
                <a:moveTo>
                  <a:pt x="81915" y="0"/>
                </a:moveTo>
                <a:lnTo>
                  <a:pt x="0" y="230377"/>
                </a:lnTo>
                <a:lnTo>
                  <a:pt x="147320" y="230377"/>
                </a:lnTo>
                <a:lnTo>
                  <a:pt x="819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18758" y="666115"/>
            <a:ext cx="156972" cy="24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9654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7" y="185292"/>
                </a:lnTo>
                <a:lnTo>
                  <a:pt x="329057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2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3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7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881" y="622808"/>
            <a:ext cx="399415" cy="558800"/>
          </a:xfrm>
          <a:custGeom>
            <a:avLst/>
            <a:gdLst/>
            <a:ahLst/>
            <a:cxnLst/>
            <a:rect l="l" t="t" r="r" b="b"/>
            <a:pathLst>
              <a:path w="39941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4978" y="29717"/>
                </a:lnTo>
                <a:lnTo>
                  <a:pt x="197231" y="32638"/>
                </a:lnTo>
                <a:lnTo>
                  <a:pt x="191516" y="35813"/>
                </a:lnTo>
                <a:lnTo>
                  <a:pt x="185801" y="38862"/>
                </a:lnTo>
                <a:lnTo>
                  <a:pt x="181356" y="43179"/>
                </a:lnTo>
                <a:lnTo>
                  <a:pt x="178181" y="48640"/>
                </a:lnTo>
                <a:lnTo>
                  <a:pt x="175006" y="54101"/>
                </a:lnTo>
                <a:lnTo>
                  <a:pt x="172974" y="61087"/>
                </a:lnTo>
                <a:lnTo>
                  <a:pt x="170561" y="102234"/>
                </a:lnTo>
                <a:lnTo>
                  <a:pt x="170561" y="509904"/>
                </a:lnTo>
                <a:lnTo>
                  <a:pt x="250063" y="509904"/>
                </a:lnTo>
                <a:lnTo>
                  <a:pt x="261300" y="509450"/>
                </a:lnTo>
                <a:lnTo>
                  <a:pt x="301466" y="493172"/>
                </a:lnTo>
                <a:lnTo>
                  <a:pt x="326856" y="451481"/>
                </a:lnTo>
                <a:lnTo>
                  <a:pt x="340496" y="404294"/>
                </a:lnTo>
                <a:lnTo>
                  <a:pt x="342900" y="393318"/>
                </a:lnTo>
                <a:lnTo>
                  <a:pt x="399034" y="393318"/>
                </a:lnTo>
                <a:lnTo>
                  <a:pt x="390017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7" y="509269"/>
                </a:lnTo>
                <a:lnTo>
                  <a:pt x="39878" y="503681"/>
                </a:lnTo>
                <a:lnTo>
                  <a:pt x="43616" y="464879"/>
                </a:lnTo>
                <a:lnTo>
                  <a:pt x="43688" y="455421"/>
                </a:lnTo>
                <a:lnTo>
                  <a:pt x="43688" y="103124"/>
                </a:lnTo>
                <a:lnTo>
                  <a:pt x="42037" y="61975"/>
                </a:lnTo>
                <a:lnTo>
                  <a:pt x="37338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2769" y="622808"/>
            <a:ext cx="444500" cy="558800"/>
          </a:xfrm>
          <a:custGeom>
            <a:avLst/>
            <a:gdLst/>
            <a:ahLst/>
            <a:cxnLst/>
            <a:rect l="l" t="t" r="r" b="b"/>
            <a:pathLst>
              <a:path w="444500" h="558800">
                <a:moveTo>
                  <a:pt x="0" y="0"/>
                </a:moveTo>
                <a:lnTo>
                  <a:pt x="237743" y="0"/>
                </a:lnTo>
                <a:lnTo>
                  <a:pt x="286297" y="2309"/>
                </a:lnTo>
                <a:lnTo>
                  <a:pt x="328326" y="9239"/>
                </a:lnTo>
                <a:lnTo>
                  <a:pt x="392810" y="36956"/>
                </a:lnTo>
                <a:lnTo>
                  <a:pt x="431498" y="84026"/>
                </a:lnTo>
                <a:lnTo>
                  <a:pt x="444372" y="151002"/>
                </a:lnTo>
                <a:lnTo>
                  <a:pt x="442870" y="177286"/>
                </a:lnTo>
                <a:lnTo>
                  <a:pt x="430817" y="224565"/>
                </a:lnTo>
                <a:lnTo>
                  <a:pt x="406862" y="264354"/>
                </a:lnTo>
                <a:lnTo>
                  <a:pt x="371861" y="294747"/>
                </a:lnTo>
                <a:lnTo>
                  <a:pt x="325955" y="315325"/>
                </a:lnTo>
                <a:lnTo>
                  <a:pt x="268666" y="325612"/>
                </a:lnTo>
                <a:lnTo>
                  <a:pt x="235711" y="326897"/>
                </a:lnTo>
                <a:lnTo>
                  <a:pt x="216727" y="326802"/>
                </a:lnTo>
                <a:lnTo>
                  <a:pt x="199564" y="326516"/>
                </a:lnTo>
                <a:lnTo>
                  <a:pt x="184187" y="326040"/>
                </a:lnTo>
                <a:lnTo>
                  <a:pt x="170560" y="325374"/>
                </a:lnTo>
                <a:lnTo>
                  <a:pt x="170560" y="456311"/>
                </a:lnTo>
                <a:lnTo>
                  <a:pt x="172719" y="494538"/>
                </a:lnTo>
                <a:lnTo>
                  <a:pt x="179450" y="512571"/>
                </a:lnTo>
                <a:lnTo>
                  <a:pt x="182498" y="517016"/>
                </a:lnTo>
                <a:lnTo>
                  <a:pt x="220090" y="531621"/>
                </a:lnTo>
                <a:lnTo>
                  <a:pt x="220090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6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2840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453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571" y="0"/>
                </a:lnTo>
                <a:lnTo>
                  <a:pt x="631571" y="26924"/>
                </a:lnTo>
                <a:lnTo>
                  <a:pt x="621571" y="30043"/>
                </a:lnTo>
                <a:lnTo>
                  <a:pt x="613298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853" y="528478"/>
                </a:lnTo>
                <a:lnTo>
                  <a:pt x="631571" y="531621"/>
                </a:lnTo>
                <a:lnTo>
                  <a:pt x="631571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6" y="513333"/>
                </a:lnTo>
                <a:lnTo>
                  <a:pt x="459994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20" y="237577"/>
                </a:lnTo>
                <a:lnTo>
                  <a:pt x="465643" y="198524"/>
                </a:lnTo>
                <a:lnTo>
                  <a:pt x="466790" y="155872"/>
                </a:lnTo>
                <a:lnTo>
                  <a:pt x="468630" y="112902"/>
                </a:lnTo>
                <a:lnTo>
                  <a:pt x="459994" y="112902"/>
                </a:lnTo>
                <a:lnTo>
                  <a:pt x="446220" y="154467"/>
                </a:lnTo>
                <a:lnTo>
                  <a:pt x="428878" y="201294"/>
                </a:lnTo>
                <a:lnTo>
                  <a:pt x="319277" y="496824"/>
                </a:lnTo>
                <a:lnTo>
                  <a:pt x="247141" y="496824"/>
                </a:lnTo>
                <a:lnTo>
                  <a:pt x="131825" y="164845"/>
                </a:lnTo>
                <a:lnTo>
                  <a:pt x="126847" y="150772"/>
                </a:lnTo>
                <a:lnTo>
                  <a:pt x="122189" y="136747"/>
                </a:lnTo>
                <a:lnTo>
                  <a:pt x="117842" y="122769"/>
                </a:lnTo>
                <a:lnTo>
                  <a:pt x="113791" y="108838"/>
                </a:lnTo>
                <a:lnTo>
                  <a:pt x="106425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89" y="268477"/>
                </a:lnTo>
                <a:lnTo>
                  <a:pt x="110489" y="456691"/>
                </a:lnTo>
                <a:lnTo>
                  <a:pt x="110678" y="470691"/>
                </a:lnTo>
                <a:lnTo>
                  <a:pt x="119125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7211" y="509524"/>
                </a:lnTo>
                <a:lnTo>
                  <a:pt x="40259" y="504063"/>
                </a:lnTo>
                <a:lnTo>
                  <a:pt x="43745" y="465691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689"/>
                </a:lnTo>
                <a:lnTo>
                  <a:pt x="10499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098" y="622808"/>
            <a:ext cx="501650" cy="558800"/>
          </a:xfrm>
          <a:custGeom>
            <a:avLst/>
            <a:gdLst/>
            <a:ahLst/>
            <a:cxnLst/>
            <a:rect l="l" t="t" r="r" b="b"/>
            <a:pathLst>
              <a:path w="501650" h="558800">
                <a:moveTo>
                  <a:pt x="11049" y="0"/>
                </a:moveTo>
                <a:lnTo>
                  <a:pt x="238632" y="0"/>
                </a:lnTo>
                <a:lnTo>
                  <a:pt x="238632" y="26924"/>
                </a:lnTo>
                <a:lnTo>
                  <a:pt x="229705" y="28259"/>
                </a:lnTo>
                <a:lnTo>
                  <a:pt x="222170" y="30178"/>
                </a:lnTo>
                <a:lnTo>
                  <a:pt x="216040" y="32692"/>
                </a:lnTo>
                <a:lnTo>
                  <a:pt x="211327" y="35813"/>
                </a:lnTo>
                <a:lnTo>
                  <a:pt x="206120" y="40258"/>
                </a:lnTo>
                <a:lnTo>
                  <a:pt x="203453" y="47116"/>
                </a:lnTo>
                <a:lnTo>
                  <a:pt x="203453" y="56387"/>
                </a:lnTo>
                <a:lnTo>
                  <a:pt x="203453" y="61087"/>
                </a:lnTo>
                <a:lnTo>
                  <a:pt x="204343" y="66293"/>
                </a:lnTo>
                <a:lnTo>
                  <a:pt x="206248" y="72136"/>
                </a:lnTo>
                <a:lnTo>
                  <a:pt x="208152" y="78104"/>
                </a:lnTo>
                <a:lnTo>
                  <a:pt x="230576" y="119506"/>
                </a:lnTo>
                <a:lnTo>
                  <a:pt x="275844" y="195199"/>
                </a:lnTo>
                <a:lnTo>
                  <a:pt x="325374" y="122300"/>
                </a:lnTo>
                <a:lnTo>
                  <a:pt x="347218" y="85216"/>
                </a:lnTo>
                <a:lnTo>
                  <a:pt x="352806" y="57657"/>
                </a:lnTo>
                <a:lnTo>
                  <a:pt x="352806" y="48894"/>
                </a:lnTo>
                <a:lnTo>
                  <a:pt x="318769" y="26924"/>
                </a:lnTo>
                <a:lnTo>
                  <a:pt x="318769" y="0"/>
                </a:lnTo>
                <a:lnTo>
                  <a:pt x="487806" y="0"/>
                </a:lnTo>
                <a:lnTo>
                  <a:pt x="487806" y="27304"/>
                </a:lnTo>
                <a:lnTo>
                  <a:pt x="479933" y="29590"/>
                </a:lnTo>
                <a:lnTo>
                  <a:pt x="472439" y="33019"/>
                </a:lnTo>
                <a:lnTo>
                  <a:pt x="440816" y="61594"/>
                </a:lnTo>
                <a:lnTo>
                  <a:pt x="410473" y="101725"/>
                </a:lnTo>
                <a:lnTo>
                  <a:pt x="307720" y="248030"/>
                </a:lnTo>
                <a:lnTo>
                  <a:pt x="441198" y="468121"/>
                </a:lnTo>
                <a:lnTo>
                  <a:pt x="464692" y="503681"/>
                </a:lnTo>
                <a:lnTo>
                  <a:pt x="469264" y="509269"/>
                </a:lnTo>
                <a:lnTo>
                  <a:pt x="473710" y="514857"/>
                </a:lnTo>
                <a:lnTo>
                  <a:pt x="477647" y="519049"/>
                </a:lnTo>
                <a:lnTo>
                  <a:pt x="481075" y="521715"/>
                </a:lnTo>
                <a:lnTo>
                  <a:pt x="484504" y="524509"/>
                </a:lnTo>
                <a:lnTo>
                  <a:pt x="487806" y="526668"/>
                </a:lnTo>
                <a:lnTo>
                  <a:pt x="491109" y="528065"/>
                </a:lnTo>
                <a:lnTo>
                  <a:pt x="494411" y="529589"/>
                </a:lnTo>
                <a:lnTo>
                  <a:pt x="497839" y="530732"/>
                </a:lnTo>
                <a:lnTo>
                  <a:pt x="501396" y="531621"/>
                </a:lnTo>
                <a:lnTo>
                  <a:pt x="501396" y="558672"/>
                </a:lnTo>
                <a:lnTo>
                  <a:pt x="273812" y="558672"/>
                </a:lnTo>
                <a:lnTo>
                  <a:pt x="273812" y="531621"/>
                </a:lnTo>
                <a:lnTo>
                  <a:pt x="282192" y="530308"/>
                </a:lnTo>
                <a:lnTo>
                  <a:pt x="289417" y="528446"/>
                </a:lnTo>
                <a:lnTo>
                  <a:pt x="295475" y="526014"/>
                </a:lnTo>
                <a:lnTo>
                  <a:pt x="300355" y="522986"/>
                </a:lnTo>
                <a:lnTo>
                  <a:pt x="306069" y="518667"/>
                </a:lnTo>
                <a:lnTo>
                  <a:pt x="308990" y="511682"/>
                </a:lnTo>
                <a:lnTo>
                  <a:pt x="308990" y="502157"/>
                </a:lnTo>
                <a:lnTo>
                  <a:pt x="308990" y="498855"/>
                </a:lnTo>
                <a:lnTo>
                  <a:pt x="302640" y="477519"/>
                </a:lnTo>
                <a:lnTo>
                  <a:pt x="300355" y="472058"/>
                </a:lnTo>
                <a:lnTo>
                  <a:pt x="298069" y="467232"/>
                </a:lnTo>
                <a:lnTo>
                  <a:pt x="295656" y="463041"/>
                </a:lnTo>
                <a:lnTo>
                  <a:pt x="293489" y="459160"/>
                </a:lnTo>
                <a:lnTo>
                  <a:pt x="290417" y="453802"/>
                </a:lnTo>
                <a:lnTo>
                  <a:pt x="286440" y="446968"/>
                </a:lnTo>
                <a:lnTo>
                  <a:pt x="281558" y="438657"/>
                </a:lnTo>
                <a:lnTo>
                  <a:pt x="224662" y="344931"/>
                </a:lnTo>
                <a:lnTo>
                  <a:pt x="157987" y="443611"/>
                </a:lnTo>
                <a:lnTo>
                  <a:pt x="152781" y="451484"/>
                </a:lnTo>
                <a:lnTo>
                  <a:pt x="148462" y="458724"/>
                </a:lnTo>
                <a:lnTo>
                  <a:pt x="144906" y="465327"/>
                </a:lnTo>
                <a:lnTo>
                  <a:pt x="141350" y="471804"/>
                </a:lnTo>
                <a:lnTo>
                  <a:pt x="138811" y="477900"/>
                </a:lnTo>
                <a:lnTo>
                  <a:pt x="137540" y="483362"/>
                </a:lnTo>
                <a:lnTo>
                  <a:pt x="136144" y="488822"/>
                </a:lnTo>
                <a:lnTo>
                  <a:pt x="135508" y="495172"/>
                </a:lnTo>
                <a:lnTo>
                  <a:pt x="135508" y="502538"/>
                </a:lnTo>
                <a:lnTo>
                  <a:pt x="135508" y="509904"/>
                </a:lnTo>
                <a:lnTo>
                  <a:pt x="169418" y="531621"/>
                </a:lnTo>
                <a:lnTo>
                  <a:pt x="169418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6619" y="529284"/>
                </a:lnTo>
                <a:lnTo>
                  <a:pt x="12954" y="526446"/>
                </a:lnTo>
                <a:lnTo>
                  <a:pt x="42749" y="502298"/>
                </a:lnTo>
                <a:lnTo>
                  <a:pt x="74904" y="460930"/>
                </a:lnTo>
                <a:lnTo>
                  <a:pt x="192786" y="292226"/>
                </a:lnTo>
                <a:lnTo>
                  <a:pt x="89662" y="120650"/>
                </a:lnTo>
                <a:lnTo>
                  <a:pt x="67087" y="84234"/>
                </a:lnTo>
                <a:lnTo>
                  <a:pt x="44846" y="51740"/>
                </a:lnTo>
                <a:lnTo>
                  <a:pt x="11049" y="26924"/>
                </a:lnTo>
                <a:lnTo>
                  <a:pt x="110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4202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3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4322" y="619888"/>
            <a:ext cx="541655" cy="561975"/>
          </a:xfrm>
          <a:custGeom>
            <a:avLst/>
            <a:gdLst/>
            <a:ahLst/>
            <a:cxnLst/>
            <a:rect l="l" t="t" r="r" b="b"/>
            <a:pathLst>
              <a:path w="541654" h="561975">
                <a:moveTo>
                  <a:pt x="238251" y="0"/>
                </a:moveTo>
                <a:lnTo>
                  <a:pt x="347599" y="0"/>
                </a:lnTo>
                <a:lnTo>
                  <a:pt x="482600" y="458342"/>
                </a:lnTo>
                <a:lnTo>
                  <a:pt x="486908" y="472634"/>
                </a:lnTo>
                <a:lnTo>
                  <a:pt x="500999" y="508125"/>
                </a:lnTo>
                <a:lnTo>
                  <a:pt x="532788" y="532395"/>
                </a:lnTo>
                <a:lnTo>
                  <a:pt x="541146" y="534542"/>
                </a:lnTo>
                <a:lnTo>
                  <a:pt x="541146" y="561593"/>
                </a:lnTo>
                <a:lnTo>
                  <a:pt x="315213" y="561593"/>
                </a:lnTo>
                <a:lnTo>
                  <a:pt x="315213" y="534542"/>
                </a:lnTo>
                <a:lnTo>
                  <a:pt x="325171" y="532874"/>
                </a:lnTo>
                <a:lnTo>
                  <a:pt x="333724" y="530336"/>
                </a:lnTo>
                <a:lnTo>
                  <a:pt x="356996" y="496062"/>
                </a:lnTo>
                <a:lnTo>
                  <a:pt x="356808" y="489513"/>
                </a:lnTo>
                <a:lnTo>
                  <a:pt x="350281" y="450230"/>
                </a:lnTo>
                <a:lnTo>
                  <a:pt x="333628" y="388365"/>
                </a:lnTo>
                <a:lnTo>
                  <a:pt x="158876" y="388365"/>
                </a:lnTo>
                <a:lnTo>
                  <a:pt x="145414" y="427227"/>
                </a:lnTo>
                <a:lnTo>
                  <a:pt x="134296" y="466790"/>
                </a:lnTo>
                <a:lnTo>
                  <a:pt x="132206" y="491489"/>
                </a:lnTo>
                <a:lnTo>
                  <a:pt x="134873" y="509254"/>
                </a:lnTo>
                <a:lnTo>
                  <a:pt x="142874" y="522350"/>
                </a:lnTo>
                <a:lnTo>
                  <a:pt x="156209" y="530780"/>
                </a:lnTo>
                <a:lnTo>
                  <a:pt x="174878" y="534542"/>
                </a:lnTo>
                <a:lnTo>
                  <a:pt x="174878" y="561593"/>
                </a:lnTo>
                <a:lnTo>
                  <a:pt x="0" y="561593"/>
                </a:lnTo>
                <a:lnTo>
                  <a:pt x="0" y="534542"/>
                </a:lnTo>
                <a:lnTo>
                  <a:pt x="7381" y="533233"/>
                </a:lnTo>
                <a:lnTo>
                  <a:pt x="14287" y="531018"/>
                </a:lnTo>
                <a:lnTo>
                  <a:pt x="47498" y="499363"/>
                </a:lnTo>
                <a:lnTo>
                  <a:pt x="67563" y="454660"/>
                </a:lnTo>
                <a:lnTo>
                  <a:pt x="2382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8853" y="2141745"/>
            <a:ext cx="274015" cy="222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2638" y="188303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308" y="0"/>
                </a:moveTo>
                <a:lnTo>
                  <a:pt x="78995" y="9413"/>
                </a:lnTo>
                <a:lnTo>
                  <a:pt x="37541" y="37592"/>
                </a:lnTo>
                <a:lnTo>
                  <a:pt x="9383" y="79041"/>
                </a:lnTo>
                <a:lnTo>
                  <a:pt x="0" y="128397"/>
                </a:lnTo>
                <a:lnTo>
                  <a:pt x="2345" y="153995"/>
                </a:lnTo>
                <a:lnTo>
                  <a:pt x="21115" y="199334"/>
                </a:lnTo>
                <a:lnTo>
                  <a:pt x="57286" y="235503"/>
                </a:lnTo>
                <a:lnTo>
                  <a:pt x="102668" y="254311"/>
                </a:lnTo>
                <a:lnTo>
                  <a:pt x="128308" y="256667"/>
                </a:lnTo>
                <a:lnTo>
                  <a:pt x="153940" y="254311"/>
                </a:lnTo>
                <a:lnTo>
                  <a:pt x="177611" y="247253"/>
                </a:lnTo>
                <a:lnTo>
                  <a:pt x="199322" y="235503"/>
                </a:lnTo>
                <a:lnTo>
                  <a:pt x="219075" y="219075"/>
                </a:lnTo>
                <a:lnTo>
                  <a:pt x="230482" y="205359"/>
                </a:lnTo>
                <a:lnTo>
                  <a:pt x="128308" y="205359"/>
                </a:lnTo>
                <a:lnTo>
                  <a:pt x="112939" y="203952"/>
                </a:lnTo>
                <a:lnTo>
                  <a:pt x="73863" y="182753"/>
                </a:lnTo>
                <a:lnTo>
                  <a:pt x="52730" y="143730"/>
                </a:lnTo>
                <a:lnTo>
                  <a:pt x="51320" y="128397"/>
                </a:lnTo>
                <a:lnTo>
                  <a:pt x="52730" y="112990"/>
                </a:lnTo>
                <a:lnTo>
                  <a:pt x="73863" y="73913"/>
                </a:lnTo>
                <a:lnTo>
                  <a:pt x="112939" y="52839"/>
                </a:lnTo>
                <a:lnTo>
                  <a:pt x="128308" y="51435"/>
                </a:lnTo>
                <a:lnTo>
                  <a:pt x="230587" y="51435"/>
                </a:lnTo>
                <a:lnTo>
                  <a:pt x="219075" y="37592"/>
                </a:lnTo>
                <a:lnTo>
                  <a:pt x="199322" y="21163"/>
                </a:lnTo>
                <a:lnTo>
                  <a:pt x="177611" y="9413"/>
                </a:lnTo>
                <a:lnTo>
                  <a:pt x="153940" y="2355"/>
                </a:lnTo>
                <a:lnTo>
                  <a:pt x="128308" y="0"/>
                </a:lnTo>
                <a:close/>
              </a:path>
              <a:path w="257175" h="257175">
                <a:moveTo>
                  <a:pt x="230587" y="51435"/>
                </a:moveTo>
                <a:lnTo>
                  <a:pt x="128308" y="51435"/>
                </a:lnTo>
                <a:lnTo>
                  <a:pt x="143669" y="52839"/>
                </a:lnTo>
                <a:lnTo>
                  <a:pt x="157862" y="57054"/>
                </a:lnTo>
                <a:lnTo>
                  <a:pt x="192606" y="85748"/>
                </a:lnTo>
                <a:lnTo>
                  <a:pt x="205282" y="128397"/>
                </a:lnTo>
                <a:lnTo>
                  <a:pt x="203875" y="143730"/>
                </a:lnTo>
                <a:lnTo>
                  <a:pt x="182740" y="182753"/>
                </a:lnTo>
                <a:lnTo>
                  <a:pt x="143669" y="203952"/>
                </a:lnTo>
                <a:lnTo>
                  <a:pt x="128308" y="205359"/>
                </a:lnTo>
                <a:lnTo>
                  <a:pt x="230482" y="205359"/>
                </a:lnTo>
                <a:lnTo>
                  <a:pt x="235493" y="199334"/>
                </a:lnTo>
                <a:lnTo>
                  <a:pt x="247221" y="177641"/>
                </a:lnTo>
                <a:lnTo>
                  <a:pt x="254257" y="153995"/>
                </a:lnTo>
                <a:lnTo>
                  <a:pt x="256603" y="128397"/>
                </a:lnTo>
                <a:lnTo>
                  <a:pt x="254257" y="102725"/>
                </a:lnTo>
                <a:lnTo>
                  <a:pt x="247221" y="79041"/>
                </a:lnTo>
                <a:lnTo>
                  <a:pt x="235493" y="57334"/>
                </a:lnTo>
                <a:lnTo>
                  <a:pt x="230587" y="51435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9386" y="1929892"/>
            <a:ext cx="163106" cy="163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2638" y="188303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308" y="0"/>
                </a:moveTo>
                <a:lnTo>
                  <a:pt x="177611" y="9413"/>
                </a:lnTo>
                <a:lnTo>
                  <a:pt x="219075" y="37592"/>
                </a:lnTo>
                <a:lnTo>
                  <a:pt x="247221" y="79041"/>
                </a:lnTo>
                <a:lnTo>
                  <a:pt x="256603" y="128397"/>
                </a:lnTo>
                <a:lnTo>
                  <a:pt x="254257" y="153995"/>
                </a:lnTo>
                <a:lnTo>
                  <a:pt x="235493" y="199334"/>
                </a:lnTo>
                <a:lnTo>
                  <a:pt x="199322" y="235503"/>
                </a:lnTo>
                <a:lnTo>
                  <a:pt x="153940" y="254311"/>
                </a:lnTo>
                <a:lnTo>
                  <a:pt x="128308" y="256667"/>
                </a:lnTo>
                <a:lnTo>
                  <a:pt x="102668" y="254311"/>
                </a:lnTo>
                <a:lnTo>
                  <a:pt x="57286" y="235503"/>
                </a:lnTo>
                <a:lnTo>
                  <a:pt x="21115" y="199334"/>
                </a:lnTo>
                <a:lnTo>
                  <a:pt x="2345" y="153995"/>
                </a:lnTo>
                <a:lnTo>
                  <a:pt x="0" y="128397"/>
                </a:lnTo>
                <a:lnTo>
                  <a:pt x="2345" y="102725"/>
                </a:lnTo>
                <a:lnTo>
                  <a:pt x="21115" y="57334"/>
                </a:lnTo>
                <a:lnTo>
                  <a:pt x="57286" y="21163"/>
                </a:lnTo>
                <a:lnTo>
                  <a:pt x="102668" y="2355"/>
                </a:lnTo>
                <a:lnTo>
                  <a:pt x="12830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6783" y="2141702"/>
            <a:ext cx="1515550" cy="221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0448" y="1797430"/>
            <a:ext cx="1584083" cy="346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3642" y="1825880"/>
            <a:ext cx="100076" cy="147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1026" y="182651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89">
                <a:moveTo>
                  <a:pt x="70866" y="0"/>
                </a:moveTo>
                <a:lnTo>
                  <a:pt x="27431" y="19288"/>
                </a:lnTo>
                <a:lnTo>
                  <a:pt x="9858" y="53768"/>
                </a:lnTo>
                <a:lnTo>
                  <a:pt x="1095" y="106727"/>
                </a:lnTo>
                <a:lnTo>
                  <a:pt x="0" y="140208"/>
                </a:lnTo>
                <a:lnTo>
                  <a:pt x="1121" y="175238"/>
                </a:lnTo>
                <a:lnTo>
                  <a:pt x="10126" y="230915"/>
                </a:lnTo>
                <a:lnTo>
                  <a:pt x="28178" y="267588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81"/>
                </a:lnTo>
                <a:lnTo>
                  <a:pt x="141620" y="178895"/>
                </a:lnTo>
                <a:lnTo>
                  <a:pt x="142494" y="149860"/>
                </a:lnTo>
                <a:lnTo>
                  <a:pt x="142015" y="126190"/>
                </a:lnTo>
                <a:lnTo>
                  <a:pt x="138154" y="84851"/>
                </a:lnTo>
                <a:lnTo>
                  <a:pt x="124936" y="37988"/>
                </a:lnTo>
                <a:lnTo>
                  <a:pt x="93233" y="4206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02939" y="1801496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4"/>
                </a:lnTo>
                <a:lnTo>
                  <a:pt x="257683" y="86994"/>
                </a:lnTo>
                <a:lnTo>
                  <a:pt x="255440" y="79087"/>
                </a:lnTo>
                <a:lnTo>
                  <a:pt x="253460" y="72310"/>
                </a:lnTo>
                <a:lnTo>
                  <a:pt x="237109" y="39369"/>
                </a:lnTo>
                <a:lnTo>
                  <a:pt x="234696" y="36829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5"/>
                </a:lnTo>
                <a:lnTo>
                  <a:pt x="202184" y="28955"/>
                </a:lnTo>
                <a:lnTo>
                  <a:pt x="184277" y="28955"/>
                </a:lnTo>
                <a:lnTo>
                  <a:pt x="184277" y="275970"/>
                </a:lnTo>
                <a:lnTo>
                  <a:pt x="184277" y="284733"/>
                </a:lnTo>
                <a:lnTo>
                  <a:pt x="184531" y="291464"/>
                </a:lnTo>
                <a:lnTo>
                  <a:pt x="185038" y="295909"/>
                </a:lnTo>
                <a:lnTo>
                  <a:pt x="185547" y="300481"/>
                </a:lnTo>
                <a:lnTo>
                  <a:pt x="186436" y="304164"/>
                </a:lnTo>
                <a:lnTo>
                  <a:pt x="187833" y="306958"/>
                </a:lnTo>
                <a:lnTo>
                  <a:pt x="189103" y="309752"/>
                </a:lnTo>
                <a:lnTo>
                  <a:pt x="190754" y="312038"/>
                </a:lnTo>
                <a:lnTo>
                  <a:pt x="214375" y="321817"/>
                </a:lnTo>
                <a:lnTo>
                  <a:pt x="214375" y="338200"/>
                </a:lnTo>
                <a:lnTo>
                  <a:pt x="77469" y="338200"/>
                </a:lnTo>
                <a:lnTo>
                  <a:pt x="77469" y="321817"/>
                </a:lnTo>
                <a:lnTo>
                  <a:pt x="84455" y="320675"/>
                </a:lnTo>
                <a:lnTo>
                  <a:pt x="89916" y="319150"/>
                </a:lnTo>
                <a:lnTo>
                  <a:pt x="93980" y="317245"/>
                </a:lnTo>
                <a:lnTo>
                  <a:pt x="98043" y="315340"/>
                </a:lnTo>
                <a:lnTo>
                  <a:pt x="101092" y="312674"/>
                </a:lnTo>
                <a:lnTo>
                  <a:pt x="102997" y="309244"/>
                </a:lnTo>
                <a:lnTo>
                  <a:pt x="105029" y="305688"/>
                </a:lnTo>
                <a:lnTo>
                  <a:pt x="106299" y="301370"/>
                </a:lnTo>
                <a:lnTo>
                  <a:pt x="106806" y="295909"/>
                </a:lnTo>
                <a:lnTo>
                  <a:pt x="107315" y="290575"/>
                </a:lnTo>
                <a:lnTo>
                  <a:pt x="107568" y="283971"/>
                </a:lnTo>
                <a:lnTo>
                  <a:pt x="107568" y="275970"/>
                </a:lnTo>
                <a:lnTo>
                  <a:pt x="107568" y="28955"/>
                </a:lnTo>
                <a:lnTo>
                  <a:pt x="87503" y="28955"/>
                </a:lnTo>
                <a:lnTo>
                  <a:pt x="77469" y="28955"/>
                </a:lnTo>
                <a:lnTo>
                  <a:pt x="69977" y="30099"/>
                </a:lnTo>
                <a:lnTo>
                  <a:pt x="64643" y="32384"/>
                </a:lnTo>
                <a:lnTo>
                  <a:pt x="59309" y="34670"/>
                </a:lnTo>
                <a:lnTo>
                  <a:pt x="54737" y="38353"/>
                </a:lnTo>
                <a:lnTo>
                  <a:pt x="50927" y="43306"/>
                </a:lnTo>
                <a:lnTo>
                  <a:pt x="46990" y="48259"/>
                </a:lnTo>
                <a:lnTo>
                  <a:pt x="33909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4837" y="1801496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5" y="0"/>
                </a:lnTo>
                <a:lnTo>
                  <a:pt x="158571" y="242"/>
                </a:lnTo>
                <a:lnTo>
                  <a:pt x="204065" y="6348"/>
                </a:lnTo>
                <a:lnTo>
                  <a:pt x="241919" y="24415"/>
                </a:lnTo>
                <a:lnTo>
                  <a:pt x="265556" y="58546"/>
                </a:lnTo>
                <a:lnTo>
                  <a:pt x="270382" y="91185"/>
                </a:lnTo>
                <a:lnTo>
                  <a:pt x="269857" y="102854"/>
                </a:lnTo>
                <a:lnTo>
                  <a:pt x="257208" y="141079"/>
                </a:lnTo>
                <a:lnTo>
                  <a:pt x="221821" y="172815"/>
                </a:lnTo>
                <a:lnTo>
                  <a:pt x="200025" y="183387"/>
                </a:lnTo>
                <a:lnTo>
                  <a:pt x="200025" y="185800"/>
                </a:lnTo>
                <a:lnTo>
                  <a:pt x="236235" y="214052"/>
                </a:lnTo>
                <a:lnTo>
                  <a:pt x="267715" y="274319"/>
                </a:lnTo>
                <a:lnTo>
                  <a:pt x="272879" y="284866"/>
                </a:lnTo>
                <a:lnTo>
                  <a:pt x="299608" y="317150"/>
                </a:lnTo>
                <a:lnTo>
                  <a:pt x="312800" y="321817"/>
                </a:lnTo>
                <a:lnTo>
                  <a:pt x="312800" y="338200"/>
                </a:lnTo>
                <a:lnTo>
                  <a:pt x="217296" y="338200"/>
                </a:lnTo>
                <a:lnTo>
                  <a:pt x="209915" y="327082"/>
                </a:lnTo>
                <a:lnTo>
                  <a:pt x="202056" y="313547"/>
                </a:lnTo>
                <a:lnTo>
                  <a:pt x="193722" y="297606"/>
                </a:lnTo>
                <a:lnTo>
                  <a:pt x="184912" y="279272"/>
                </a:lnTo>
                <a:lnTo>
                  <a:pt x="165607" y="236854"/>
                </a:lnTo>
                <a:lnTo>
                  <a:pt x="161393" y="228113"/>
                </a:lnTo>
                <a:lnTo>
                  <a:pt x="133604" y="197230"/>
                </a:lnTo>
                <a:lnTo>
                  <a:pt x="126873" y="196214"/>
                </a:lnTo>
                <a:lnTo>
                  <a:pt x="117729" y="196214"/>
                </a:lnTo>
                <a:lnTo>
                  <a:pt x="103377" y="196214"/>
                </a:lnTo>
                <a:lnTo>
                  <a:pt x="103377" y="275970"/>
                </a:lnTo>
                <a:lnTo>
                  <a:pt x="103495" y="284593"/>
                </a:lnTo>
                <a:lnTo>
                  <a:pt x="121157" y="319531"/>
                </a:lnTo>
                <a:lnTo>
                  <a:pt x="130175" y="321817"/>
                </a:lnTo>
                <a:lnTo>
                  <a:pt x="13017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1" y="318388"/>
                </a:lnTo>
                <a:lnTo>
                  <a:pt x="14477" y="316483"/>
                </a:lnTo>
                <a:lnTo>
                  <a:pt x="18033" y="314578"/>
                </a:lnTo>
                <a:lnTo>
                  <a:pt x="20700" y="312038"/>
                </a:lnTo>
                <a:lnTo>
                  <a:pt x="22479" y="308609"/>
                </a:lnTo>
                <a:lnTo>
                  <a:pt x="24256" y="305180"/>
                </a:lnTo>
                <a:lnTo>
                  <a:pt x="25273" y="300863"/>
                </a:lnTo>
                <a:lnTo>
                  <a:pt x="25781" y="295655"/>
                </a:lnTo>
                <a:lnTo>
                  <a:pt x="26288" y="290449"/>
                </a:lnTo>
                <a:lnTo>
                  <a:pt x="26543" y="283971"/>
                </a:lnTo>
                <a:lnTo>
                  <a:pt x="26543" y="275970"/>
                </a:lnTo>
                <a:lnTo>
                  <a:pt x="26543" y="62356"/>
                </a:lnTo>
                <a:lnTo>
                  <a:pt x="26543" y="54609"/>
                </a:lnTo>
                <a:lnTo>
                  <a:pt x="26288" y="48132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4023" y="1801496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69" h="338455">
                <a:moveTo>
                  <a:pt x="0" y="0"/>
                </a:moveTo>
                <a:lnTo>
                  <a:pt x="130136" y="0"/>
                </a:lnTo>
                <a:lnTo>
                  <a:pt x="130136" y="16255"/>
                </a:lnTo>
                <a:lnTo>
                  <a:pt x="121373" y="18795"/>
                </a:lnTo>
                <a:lnTo>
                  <a:pt x="115354" y="21462"/>
                </a:lnTo>
                <a:lnTo>
                  <a:pt x="112128" y="24510"/>
                </a:lnTo>
                <a:lnTo>
                  <a:pt x="108915" y="27431"/>
                </a:lnTo>
                <a:lnTo>
                  <a:pt x="106641" y="31368"/>
                </a:lnTo>
                <a:lnTo>
                  <a:pt x="103339" y="62610"/>
                </a:lnTo>
                <a:lnTo>
                  <a:pt x="103339" y="145414"/>
                </a:lnTo>
                <a:lnTo>
                  <a:pt x="215353" y="145414"/>
                </a:lnTo>
                <a:lnTo>
                  <a:pt x="215353" y="62610"/>
                </a:lnTo>
                <a:lnTo>
                  <a:pt x="207225" y="24637"/>
                </a:lnTo>
                <a:lnTo>
                  <a:pt x="204050" y="21589"/>
                </a:lnTo>
                <a:lnTo>
                  <a:pt x="197954" y="18795"/>
                </a:lnTo>
                <a:lnTo>
                  <a:pt x="189064" y="16255"/>
                </a:lnTo>
                <a:lnTo>
                  <a:pt x="189064" y="0"/>
                </a:lnTo>
                <a:lnTo>
                  <a:pt x="318477" y="0"/>
                </a:lnTo>
                <a:lnTo>
                  <a:pt x="318477" y="16255"/>
                </a:lnTo>
                <a:lnTo>
                  <a:pt x="311111" y="18287"/>
                </a:lnTo>
                <a:lnTo>
                  <a:pt x="305904" y="20446"/>
                </a:lnTo>
                <a:lnTo>
                  <a:pt x="292823" y="42799"/>
                </a:lnTo>
                <a:lnTo>
                  <a:pt x="292315" y="47116"/>
                </a:lnTo>
                <a:lnTo>
                  <a:pt x="292188" y="53720"/>
                </a:lnTo>
                <a:lnTo>
                  <a:pt x="292188" y="62610"/>
                </a:lnTo>
                <a:lnTo>
                  <a:pt x="292188" y="275970"/>
                </a:lnTo>
                <a:lnTo>
                  <a:pt x="300316" y="313943"/>
                </a:lnTo>
                <a:lnTo>
                  <a:pt x="318477" y="321817"/>
                </a:lnTo>
                <a:lnTo>
                  <a:pt x="318477" y="338200"/>
                </a:lnTo>
                <a:lnTo>
                  <a:pt x="189064" y="338200"/>
                </a:lnTo>
                <a:lnTo>
                  <a:pt x="189064" y="321817"/>
                </a:lnTo>
                <a:lnTo>
                  <a:pt x="198716" y="319404"/>
                </a:lnTo>
                <a:lnTo>
                  <a:pt x="204812" y="316864"/>
                </a:lnTo>
                <a:lnTo>
                  <a:pt x="215353" y="275970"/>
                </a:lnTo>
                <a:lnTo>
                  <a:pt x="215353" y="176656"/>
                </a:lnTo>
                <a:lnTo>
                  <a:pt x="103339" y="176656"/>
                </a:lnTo>
                <a:lnTo>
                  <a:pt x="103339" y="275970"/>
                </a:lnTo>
                <a:lnTo>
                  <a:pt x="103339" y="281813"/>
                </a:lnTo>
                <a:lnTo>
                  <a:pt x="110147" y="312165"/>
                </a:lnTo>
                <a:lnTo>
                  <a:pt x="112052" y="314325"/>
                </a:lnTo>
                <a:lnTo>
                  <a:pt x="114655" y="316229"/>
                </a:lnTo>
                <a:lnTo>
                  <a:pt x="117957" y="317753"/>
                </a:lnTo>
                <a:lnTo>
                  <a:pt x="121246" y="319277"/>
                </a:lnTo>
                <a:lnTo>
                  <a:pt x="125310" y="320675"/>
                </a:lnTo>
                <a:lnTo>
                  <a:pt x="130136" y="321817"/>
                </a:lnTo>
                <a:lnTo>
                  <a:pt x="13013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108" y="320166"/>
                </a:lnTo>
                <a:lnTo>
                  <a:pt x="10947" y="318388"/>
                </a:lnTo>
                <a:lnTo>
                  <a:pt x="14503" y="316483"/>
                </a:lnTo>
                <a:lnTo>
                  <a:pt x="18046" y="314578"/>
                </a:lnTo>
                <a:lnTo>
                  <a:pt x="20688" y="312038"/>
                </a:lnTo>
                <a:lnTo>
                  <a:pt x="22428" y="308609"/>
                </a:lnTo>
                <a:lnTo>
                  <a:pt x="24168" y="305180"/>
                </a:lnTo>
                <a:lnTo>
                  <a:pt x="25273" y="300863"/>
                </a:lnTo>
                <a:lnTo>
                  <a:pt x="25768" y="295655"/>
                </a:lnTo>
                <a:lnTo>
                  <a:pt x="26263" y="290449"/>
                </a:lnTo>
                <a:lnTo>
                  <a:pt x="26517" y="283971"/>
                </a:lnTo>
                <a:lnTo>
                  <a:pt x="26517" y="275970"/>
                </a:lnTo>
                <a:lnTo>
                  <a:pt x="26517" y="62356"/>
                </a:lnTo>
                <a:lnTo>
                  <a:pt x="26517" y="54609"/>
                </a:lnTo>
                <a:lnTo>
                  <a:pt x="26314" y="48132"/>
                </a:lnTo>
                <a:lnTo>
                  <a:pt x="25895" y="42799"/>
                </a:lnTo>
                <a:lnTo>
                  <a:pt x="25488" y="37591"/>
                </a:lnTo>
                <a:lnTo>
                  <a:pt x="24409" y="33274"/>
                </a:lnTo>
                <a:lnTo>
                  <a:pt x="22669" y="29971"/>
                </a:lnTo>
                <a:lnTo>
                  <a:pt x="20942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2286" y="1797430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10">
                <a:moveTo>
                  <a:pt x="151891" y="0"/>
                </a:moveTo>
                <a:lnTo>
                  <a:pt x="216757" y="10652"/>
                </a:lnTo>
                <a:lnTo>
                  <a:pt x="263144" y="42545"/>
                </a:lnTo>
                <a:lnTo>
                  <a:pt x="291036" y="95377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81"/>
                </a:lnTo>
                <a:lnTo>
                  <a:pt x="247265" y="314414"/>
                </a:lnTo>
                <a:lnTo>
                  <a:pt x="209296" y="336042"/>
                </a:lnTo>
                <a:lnTo>
                  <a:pt x="162968" y="345578"/>
                </a:lnTo>
                <a:lnTo>
                  <a:pt x="145922" y="346202"/>
                </a:lnTo>
                <a:lnTo>
                  <a:pt x="111781" y="343536"/>
                </a:lnTo>
                <a:lnTo>
                  <a:pt x="57072" y="322252"/>
                </a:lnTo>
                <a:lnTo>
                  <a:pt x="20574" y="279677"/>
                </a:lnTo>
                <a:lnTo>
                  <a:pt x="2285" y="215860"/>
                </a:lnTo>
                <a:lnTo>
                  <a:pt x="0" y="176022"/>
                </a:lnTo>
                <a:lnTo>
                  <a:pt x="1097" y="149137"/>
                </a:lnTo>
                <a:lnTo>
                  <a:pt x="9911" y="101512"/>
                </a:lnTo>
                <a:lnTo>
                  <a:pt x="27559" y="62150"/>
                </a:lnTo>
                <a:lnTo>
                  <a:pt x="53657" y="32051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10447" y="1797430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10">
                <a:moveTo>
                  <a:pt x="130340" y="0"/>
                </a:moveTo>
                <a:lnTo>
                  <a:pt x="172465" y="2413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365" y="82550"/>
                </a:lnTo>
                <a:lnTo>
                  <a:pt x="181849" y="73259"/>
                </a:lnTo>
                <a:lnTo>
                  <a:pt x="179004" y="64992"/>
                </a:lnTo>
                <a:lnTo>
                  <a:pt x="154127" y="34544"/>
                </a:lnTo>
                <a:lnTo>
                  <a:pt x="126618" y="29083"/>
                </a:lnTo>
                <a:lnTo>
                  <a:pt x="119746" y="29392"/>
                </a:lnTo>
                <a:lnTo>
                  <a:pt x="83756" y="48768"/>
                </a:lnTo>
                <a:lnTo>
                  <a:pt x="79463" y="55245"/>
                </a:lnTo>
                <a:lnTo>
                  <a:pt x="77317" y="63119"/>
                </a:lnTo>
                <a:lnTo>
                  <a:pt x="77317" y="72390"/>
                </a:lnTo>
                <a:lnTo>
                  <a:pt x="95501" y="112855"/>
                </a:lnTo>
                <a:lnTo>
                  <a:pt x="127990" y="134554"/>
                </a:lnTo>
                <a:lnTo>
                  <a:pt x="139763" y="140843"/>
                </a:lnTo>
                <a:lnTo>
                  <a:pt x="154189" y="148722"/>
                </a:lnTo>
                <a:lnTo>
                  <a:pt x="187705" y="171958"/>
                </a:lnTo>
                <a:lnTo>
                  <a:pt x="213474" y="205105"/>
                </a:lnTo>
                <a:lnTo>
                  <a:pt x="221780" y="246888"/>
                </a:lnTo>
                <a:lnTo>
                  <a:pt x="220896" y="261625"/>
                </a:lnTo>
                <a:lnTo>
                  <a:pt x="207657" y="299720"/>
                </a:lnTo>
                <a:lnTo>
                  <a:pt x="179222" y="327544"/>
                </a:lnTo>
                <a:lnTo>
                  <a:pt x="137404" y="343233"/>
                </a:lnTo>
                <a:lnTo>
                  <a:pt x="104076" y="346202"/>
                </a:lnTo>
                <a:lnTo>
                  <a:pt x="91305" y="346033"/>
                </a:lnTo>
                <a:lnTo>
                  <a:pt x="51422" y="343408"/>
                </a:lnTo>
                <a:lnTo>
                  <a:pt x="12228" y="337621"/>
                </a:lnTo>
                <a:lnTo>
                  <a:pt x="0" y="335026"/>
                </a:lnTo>
                <a:lnTo>
                  <a:pt x="0" y="258699"/>
                </a:lnTo>
                <a:lnTo>
                  <a:pt x="33947" y="258699"/>
                </a:lnTo>
                <a:lnTo>
                  <a:pt x="37561" y="272532"/>
                </a:lnTo>
                <a:lnTo>
                  <a:pt x="42214" y="284495"/>
                </a:lnTo>
                <a:lnTo>
                  <a:pt x="72512" y="313626"/>
                </a:lnTo>
                <a:lnTo>
                  <a:pt x="97142" y="317246"/>
                </a:lnTo>
                <a:lnTo>
                  <a:pt x="104262" y="316936"/>
                </a:lnTo>
                <a:lnTo>
                  <a:pt x="142112" y="296291"/>
                </a:lnTo>
                <a:lnTo>
                  <a:pt x="149174" y="268605"/>
                </a:lnTo>
                <a:lnTo>
                  <a:pt x="148817" y="261225"/>
                </a:lnTo>
                <a:lnTo>
                  <a:pt x="131022" y="225738"/>
                </a:lnTo>
                <a:lnTo>
                  <a:pt x="89954" y="199009"/>
                </a:lnTo>
                <a:lnTo>
                  <a:pt x="80519" y="194123"/>
                </a:lnTo>
                <a:lnTo>
                  <a:pt x="71551" y="189166"/>
                </a:lnTo>
                <a:lnTo>
                  <a:pt x="34172" y="162173"/>
                </a:lnTo>
                <a:lnTo>
                  <a:pt x="11277" y="128651"/>
                </a:lnTo>
                <a:lnTo>
                  <a:pt x="5206" y="95250"/>
                </a:lnTo>
                <a:lnTo>
                  <a:pt x="6150" y="80581"/>
                </a:lnTo>
                <a:lnTo>
                  <a:pt x="20319" y="43434"/>
                </a:lnTo>
                <a:lnTo>
                  <a:pt x="50588" y="17216"/>
                </a:lnTo>
                <a:lnTo>
                  <a:pt x="94937" y="2762"/>
                </a:lnTo>
                <a:lnTo>
                  <a:pt x="112073" y="690"/>
                </a:lnTo>
                <a:lnTo>
                  <a:pt x="13034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5765" y="2141581"/>
            <a:ext cx="1285875" cy="2186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3376" y="1801495"/>
            <a:ext cx="1344549" cy="3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8290" y="1825880"/>
            <a:ext cx="100076" cy="147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5528" y="1801496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7" y="203453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255"/>
                </a:lnTo>
                <a:lnTo>
                  <a:pt x="373634" y="18795"/>
                </a:lnTo>
                <a:lnTo>
                  <a:pt x="367664" y="21462"/>
                </a:lnTo>
                <a:lnTo>
                  <a:pt x="364617" y="24383"/>
                </a:lnTo>
                <a:lnTo>
                  <a:pt x="361442" y="27304"/>
                </a:lnTo>
                <a:lnTo>
                  <a:pt x="359283" y="31114"/>
                </a:lnTo>
                <a:lnTo>
                  <a:pt x="356108" y="61849"/>
                </a:lnTo>
                <a:lnTo>
                  <a:pt x="356108" y="276225"/>
                </a:lnTo>
                <a:lnTo>
                  <a:pt x="356108" y="286384"/>
                </a:lnTo>
                <a:lnTo>
                  <a:pt x="356615" y="294258"/>
                </a:lnTo>
                <a:lnTo>
                  <a:pt x="357632" y="300100"/>
                </a:lnTo>
                <a:lnTo>
                  <a:pt x="358648" y="306069"/>
                </a:lnTo>
                <a:lnTo>
                  <a:pt x="382397" y="321817"/>
                </a:lnTo>
                <a:lnTo>
                  <a:pt x="382397" y="338200"/>
                </a:lnTo>
                <a:lnTo>
                  <a:pt x="255270" y="338200"/>
                </a:lnTo>
                <a:lnTo>
                  <a:pt x="255270" y="321817"/>
                </a:lnTo>
                <a:lnTo>
                  <a:pt x="262509" y="319913"/>
                </a:lnTo>
                <a:lnTo>
                  <a:pt x="267588" y="318134"/>
                </a:lnTo>
                <a:lnTo>
                  <a:pt x="270383" y="316610"/>
                </a:lnTo>
                <a:lnTo>
                  <a:pt x="273176" y="315213"/>
                </a:lnTo>
                <a:lnTo>
                  <a:pt x="275463" y="313181"/>
                </a:lnTo>
                <a:lnTo>
                  <a:pt x="276987" y="310768"/>
                </a:lnTo>
                <a:lnTo>
                  <a:pt x="278511" y="308482"/>
                </a:lnTo>
                <a:lnTo>
                  <a:pt x="279653" y="304800"/>
                </a:lnTo>
                <a:lnTo>
                  <a:pt x="280415" y="299974"/>
                </a:lnTo>
                <a:lnTo>
                  <a:pt x="281177" y="295020"/>
                </a:lnTo>
                <a:lnTo>
                  <a:pt x="281559" y="287019"/>
                </a:lnTo>
                <a:lnTo>
                  <a:pt x="281559" y="275716"/>
                </a:lnTo>
                <a:lnTo>
                  <a:pt x="281559" y="154304"/>
                </a:lnTo>
                <a:lnTo>
                  <a:pt x="282321" y="107060"/>
                </a:lnTo>
                <a:lnTo>
                  <a:pt x="283845" y="68325"/>
                </a:lnTo>
                <a:lnTo>
                  <a:pt x="278638" y="68325"/>
                </a:lnTo>
                <a:lnTo>
                  <a:pt x="263929" y="110563"/>
                </a:lnTo>
                <a:lnTo>
                  <a:pt x="193294" y="300735"/>
                </a:lnTo>
                <a:lnTo>
                  <a:pt x="149733" y="300735"/>
                </a:lnTo>
                <a:lnTo>
                  <a:pt x="79883" y="99821"/>
                </a:lnTo>
                <a:lnTo>
                  <a:pt x="76854" y="91273"/>
                </a:lnTo>
                <a:lnTo>
                  <a:pt x="74041" y="82772"/>
                </a:lnTo>
                <a:lnTo>
                  <a:pt x="71417" y="74318"/>
                </a:lnTo>
                <a:lnTo>
                  <a:pt x="68961" y="65912"/>
                </a:lnTo>
                <a:lnTo>
                  <a:pt x="64515" y="65912"/>
                </a:lnTo>
                <a:lnTo>
                  <a:pt x="65589" y="87247"/>
                </a:lnTo>
                <a:lnTo>
                  <a:pt x="66341" y="110474"/>
                </a:lnTo>
                <a:lnTo>
                  <a:pt x="66784" y="135582"/>
                </a:lnTo>
                <a:lnTo>
                  <a:pt x="66928" y="162559"/>
                </a:lnTo>
                <a:lnTo>
                  <a:pt x="66928" y="276478"/>
                </a:lnTo>
                <a:lnTo>
                  <a:pt x="67046" y="284932"/>
                </a:lnTo>
                <a:lnTo>
                  <a:pt x="85089" y="319658"/>
                </a:lnTo>
                <a:lnTo>
                  <a:pt x="93725" y="321817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223" y="320166"/>
                </a:lnTo>
                <a:lnTo>
                  <a:pt x="11049" y="318388"/>
                </a:lnTo>
                <a:lnTo>
                  <a:pt x="14605" y="316356"/>
                </a:lnTo>
                <a:lnTo>
                  <a:pt x="18161" y="314451"/>
                </a:lnTo>
                <a:lnTo>
                  <a:pt x="20827" y="311784"/>
                </a:lnTo>
                <a:lnTo>
                  <a:pt x="22606" y="308482"/>
                </a:lnTo>
                <a:lnTo>
                  <a:pt x="24384" y="305180"/>
                </a:lnTo>
                <a:lnTo>
                  <a:pt x="25526" y="300989"/>
                </a:lnTo>
                <a:lnTo>
                  <a:pt x="25908" y="295782"/>
                </a:lnTo>
                <a:lnTo>
                  <a:pt x="26415" y="290702"/>
                </a:lnTo>
                <a:lnTo>
                  <a:pt x="26543" y="284225"/>
                </a:lnTo>
                <a:lnTo>
                  <a:pt x="26543" y="276225"/>
                </a:lnTo>
                <a:lnTo>
                  <a:pt x="26543" y="61849"/>
                </a:lnTo>
                <a:lnTo>
                  <a:pt x="18669" y="24764"/>
                </a:lnTo>
                <a:lnTo>
                  <a:pt x="15494" y="21716"/>
                </a:lnTo>
                <a:lnTo>
                  <a:pt x="9271" y="18922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9486" y="1801496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42"/>
                </a:lnTo>
                <a:lnTo>
                  <a:pt x="204065" y="6348"/>
                </a:lnTo>
                <a:lnTo>
                  <a:pt x="241919" y="24415"/>
                </a:lnTo>
                <a:lnTo>
                  <a:pt x="265556" y="58546"/>
                </a:lnTo>
                <a:lnTo>
                  <a:pt x="270382" y="91185"/>
                </a:lnTo>
                <a:lnTo>
                  <a:pt x="269857" y="102854"/>
                </a:lnTo>
                <a:lnTo>
                  <a:pt x="257208" y="141079"/>
                </a:lnTo>
                <a:lnTo>
                  <a:pt x="221821" y="172815"/>
                </a:lnTo>
                <a:lnTo>
                  <a:pt x="200025" y="183387"/>
                </a:lnTo>
                <a:lnTo>
                  <a:pt x="200025" y="185800"/>
                </a:lnTo>
                <a:lnTo>
                  <a:pt x="236235" y="214052"/>
                </a:lnTo>
                <a:lnTo>
                  <a:pt x="267715" y="274319"/>
                </a:lnTo>
                <a:lnTo>
                  <a:pt x="272877" y="284866"/>
                </a:lnTo>
                <a:lnTo>
                  <a:pt x="299593" y="317150"/>
                </a:lnTo>
                <a:lnTo>
                  <a:pt x="312800" y="321817"/>
                </a:lnTo>
                <a:lnTo>
                  <a:pt x="312800" y="338200"/>
                </a:lnTo>
                <a:lnTo>
                  <a:pt x="217297" y="338200"/>
                </a:lnTo>
                <a:lnTo>
                  <a:pt x="209915" y="327082"/>
                </a:lnTo>
                <a:lnTo>
                  <a:pt x="202056" y="313547"/>
                </a:lnTo>
                <a:lnTo>
                  <a:pt x="193722" y="297606"/>
                </a:lnTo>
                <a:lnTo>
                  <a:pt x="184912" y="279272"/>
                </a:lnTo>
                <a:lnTo>
                  <a:pt x="165607" y="236854"/>
                </a:lnTo>
                <a:lnTo>
                  <a:pt x="161393" y="228113"/>
                </a:lnTo>
                <a:lnTo>
                  <a:pt x="133603" y="197230"/>
                </a:lnTo>
                <a:lnTo>
                  <a:pt x="126873" y="196214"/>
                </a:lnTo>
                <a:lnTo>
                  <a:pt x="117728" y="196214"/>
                </a:lnTo>
                <a:lnTo>
                  <a:pt x="103377" y="196214"/>
                </a:lnTo>
                <a:lnTo>
                  <a:pt x="103377" y="275970"/>
                </a:lnTo>
                <a:lnTo>
                  <a:pt x="103495" y="284593"/>
                </a:lnTo>
                <a:lnTo>
                  <a:pt x="121157" y="319531"/>
                </a:lnTo>
                <a:lnTo>
                  <a:pt x="130175" y="321817"/>
                </a:lnTo>
                <a:lnTo>
                  <a:pt x="13017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2" y="318388"/>
                </a:lnTo>
                <a:lnTo>
                  <a:pt x="14477" y="316483"/>
                </a:lnTo>
                <a:lnTo>
                  <a:pt x="18034" y="314578"/>
                </a:lnTo>
                <a:lnTo>
                  <a:pt x="20700" y="312038"/>
                </a:lnTo>
                <a:lnTo>
                  <a:pt x="22478" y="308609"/>
                </a:lnTo>
                <a:lnTo>
                  <a:pt x="24256" y="305180"/>
                </a:lnTo>
                <a:lnTo>
                  <a:pt x="25273" y="300863"/>
                </a:lnTo>
                <a:lnTo>
                  <a:pt x="25780" y="295655"/>
                </a:lnTo>
                <a:lnTo>
                  <a:pt x="26288" y="290449"/>
                </a:lnTo>
                <a:lnTo>
                  <a:pt x="26542" y="283971"/>
                </a:lnTo>
                <a:lnTo>
                  <a:pt x="26542" y="275970"/>
                </a:lnTo>
                <a:lnTo>
                  <a:pt x="26542" y="62356"/>
                </a:lnTo>
                <a:lnTo>
                  <a:pt x="26542" y="54609"/>
                </a:lnTo>
                <a:lnTo>
                  <a:pt x="26288" y="48132"/>
                </a:lnTo>
                <a:lnTo>
                  <a:pt x="25907" y="42799"/>
                </a:lnTo>
                <a:lnTo>
                  <a:pt x="25526" y="37591"/>
                </a:lnTo>
                <a:lnTo>
                  <a:pt x="24511" y="33274"/>
                </a:lnTo>
                <a:lnTo>
                  <a:pt x="22732" y="29971"/>
                </a:lnTo>
                <a:lnTo>
                  <a:pt x="20954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5353" y="1801496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739"/>
                </a:lnTo>
                <a:lnTo>
                  <a:pt x="211963" y="78739"/>
                </a:lnTo>
                <a:lnTo>
                  <a:pt x="208012" y="67954"/>
                </a:lnTo>
                <a:lnTo>
                  <a:pt x="204358" y="59039"/>
                </a:lnTo>
                <a:lnTo>
                  <a:pt x="173640" y="30178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827"/>
                </a:lnTo>
                <a:lnTo>
                  <a:pt x="136144" y="147827"/>
                </a:lnTo>
                <a:lnTo>
                  <a:pt x="143383" y="147827"/>
                </a:lnTo>
                <a:lnTo>
                  <a:pt x="149098" y="146812"/>
                </a:lnTo>
                <a:lnTo>
                  <a:pt x="153162" y="144779"/>
                </a:lnTo>
                <a:lnTo>
                  <a:pt x="157353" y="142747"/>
                </a:lnTo>
                <a:lnTo>
                  <a:pt x="160782" y="139318"/>
                </a:lnTo>
                <a:lnTo>
                  <a:pt x="163449" y="134492"/>
                </a:lnTo>
                <a:lnTo>
                  <a:pt x="166243" y="129666"/>
                </a:lnTo>
                <a:lnTo>
                  <a:pt x="168783" y="122300"/>
                </a:lnTo>
                <a:lnTo>
                  <a:pt x="171323" y="112267"/>
                </a:lnTo>
                <a:lnTo>
                  <a:pt x="199263" y="112267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10" y="203200"/>
                </a:lnTo>
                <a:lnTo>
                  <a:pt x="166370" y="195960"/>
                </a:lnTo>
                <a:lnTo>
                  <a:pt x="163576" y="190880"/>
                </a:lnTo>
                <a:lnTo>
                  <a:pt x="160782" y="185800"/>
                </a:lnTo>
                <a:lnTo>
                  <a:pt x="157480" y="182244"/>
                </a:lnTo>
                <a:lnTo>
                  <a:pt x="153543" y="180085"/>
                </a:lnTo>
                <a:lnTo>
                  <a:pt x="149606" y="177926"/>
                </a:lnTo>
                <a:lnTo>
                  <a:pt x="143891" y="176910"/>
                </a:lnTo>
                <a:lnTo>
                  <a:pt x="136144" y="176910"/>
                </a:lnTo>
                <a:lnTo>
                  <a:pt x="103378" y="176910"/>
                </a:lnTo>
                <a:lnTo>
                  <a:pt x="103378" y="309244"/>
                </a:lnTo>
                <a:lnTo>
                  <a:pt x="157099" y="309244"/>
                </a:lnTo>
                <a:lnTo>
                  <a:pt x="162941" y="309244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339"/>
                </a:lnTo>
                <a:lnTo>
                  <a:pt x="199136" y="286638"/>
                </a:lnTo>
                <a:lnTo>
                  <a:pt x="201422" y="283082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8" y="316483"/>
                </a:lnTo>
                <a:lnTo>
                  <a:pt x="18034" y="314578"/>
                </a:lnTo>
                <a:lnTo>
                  <a:pt x="20701" y="312038"/>
                </a:lnTo>
                <a:lnTo>
                  <a:pt x="22479" y="308609"/>
                </a:lnTo>
                <a:lnTo>
                  <a:pt x="24257" y="305180"/>
                </a:lnTo>
                <a:lnTo>
                  <a:pt x="25273" y="300863"/>
                </a:lnTo>
                <a:lnTo>
                  <a:pt x="25781" y="295655"/>
                </a:lnTo>
                <a:lnTo>
                  <a:pt x="26289" y="290449"/>
                </a:lnTo>
                <a:lnTo>
                  <a:pt x="26543" y="283971"/>
                </a:lnTo>
                <a:lnTo>
                  <a:pt x="26543" y="275970"/>
                </a:lnTo>
                <a:lnTo>
                  <a:pt x="26543" y="62356"/>
                </a:lnTo>
                <a:lnTo>
                  <a:pt x="26543" y="54609"/>
                </a:lnTo>
                <a:lnTo>
                  <a:pt x="26289" y="48132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3375" y="1801496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4"/>
                </a:lnTo>
                <a:lnTo>
                  <a:pt x="257682" y="86994"/>
                </a:lnTo>
                <a:lnTo>
                  <a:pt x="255440" y="79087"/>
                </a:lnTo>
                <a:lnTo>
                  <a:pt x="253460" y="72310"/>
                </a:lnTo>
                <a:lnTo>
                  <a:pt x="237108" y="39369"/>
                </a:lnTo>
                <a:lnTo>
                  <a:pt x="234695" y="36829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3" y="28955"/>
                </a:lnTo>
                <a:lnTo>
                  <a:pt x="184276" y="28955"/>
                </a:lnTo>
                <a:lnTo>
                  <a:pt x="184276" y="275970"/>
                </a:lnTo>
                <a:lnTo>
                  <a:pt x="184276" y="284733"/>
                </a:lnTo>
                <a:lnTo>
                  <a:pt x="184531" y="291464"/>
                </a:lnTo>
                <a:lnTo>
                  <a:pt x="185038" y="295909"/>
                </a:lnTo>
                <a:lnTo>
                  <a:pt x="185547" y="300481"/>
                </a:lnTo>
                <a:lnTo>
                  <a:pt x="186436" y="304164"/>
                </a:lnTo>
                <a:lnTo>
                  <a:pt x="187832" y="306958"/>
                </a:lnTo>
                <a:lnTo>
                  <a:pt x="189102" y="309752"/>
                </a:lnTo>
                <a:lnTo>
                  <a:pt x="190754" y="312038"/>
                </a:lnTo>
                <a:lnTo>
                  <a:pt x="214375" y="321817"/>
                </a:lnTo>
                <a:lnTo>
                  <a:pt x="214375" y="338200"/>
                </a:lnTo>
                <a:lnTo>
                  <a:pt x="77469" y="338200"/>
                </a:lnTo>
                <a:lnTo>
                  <a:pt x="77469" y="321817"/>
                </a:lnTo>
                <a:lnTo>
                  <a:pt x="84455" y="320675"/>
                </a:lnTo>
                <a:lnTo>
                  <a:pt x="89916" y="319150"/>
                </a:lnTo>
                <a:lnTo>
                  <a:pt x="93980" y="317245"/>
                </a:lnTo>
                <a:lnTo>
                  <a:pt x="98043" y="315340"/>
                </a:lnTo>
                <a:lnTo>
                  <a:pt x="101092" y="312674"/>
                </a:lnTo>
                <a:lnTo>
                  <a:pt x="102997" y="309244"/>
                </a:lnTo>
                <a:lnTo>
                  <a:pt x="105029" y="305688"/>
                </a:lnTo>
                <a:lnTo>
                  <a:pt x="106299" y="301370"/>
                </a:lnTo>
                <a:lnTo>
                  <a:pt x="106806" y="295909"/>
                </a:lnTo>
                <a:lnTo>
                  <a:pt x="107314" y="290575"/>
                </a:lnTo>
                <a:lnTo>
                  <a:pt x="107568" y="283971"/>
                </a:lnTo>
                <a:lnTo>
                  <a:pt x="107568" y="275970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69" y="28955"/>
                </a:lnTo>
                <a:lnTo>
                  <a:pt x="69976" y="30099"/>
                </a:lnTo>
                <a:lnTo>
                  <a:pt x="64643" y="32384"/>
                </a:lnTo>
                <a:lnTo>
                  <a:pt x="59308" y="34670"/>
                </a:lnTo>
                <a:lnTo>
                  <a:pt x="54737" y="38353"/>
                </a:lnTo>
                <a:lnTo>
                  <a:pt x="50926" y="43306"/>
                </a:lnTo>
                <a:lnTo>
                  <a:pt x="46989" y="48259"/>
                </a:lnTo>
                <a:lnTo>
                  <a:pt x="33908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9883" y="2141702"/>
            <a:ext cx="1252312" cy="221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3660" y="1797430"/>
            <a:ext cx="1235075" cy="3462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4704" y="1866392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446"/>
                </a:lnTo>
                <a:lnTo>
                  <a:pt x="89154" y="139446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60822" y="182651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89">
                <a:moveTo>
                  <a:pt x="70865" y="0"/>
                </a:moveTo>
                <a:lnTo>
                  <a:pt x="27432" y="19288"/>
                </a:lnTo>
                <a:lnTo>
                  <a:pt x="9858" y="53768"/>
                </a:lnTo>
                <a:lnTo>
                  <a:pt x="1095" y="106727"/>
                </a:lnTo>
                <a:lnTo>
                  <a:pt x="0" y="140208"/>
                </a:lnTo>
                <a:lnTo>
                  <a:pt x="1121" y="175238"/>
                </a:lnTo>
                <a:lnTo>
                  <a:pt x="10126" y="230915"/>
                </a:lnTo>
                <a:lnTo>
                  <a:pt x="28178" y="267588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81"/>
                </a:lnTo>
                <a:lnTo>
                  <a:pt x="141620" y="178895"/>
                </a:lnTo>
                <a:lnTo>
                  <a:pt x="142493" y="149860"/>
                </a:lnTo>
                <a:lnTo>
                  <a:pt x="142015" y="126190"/>
                </a:lnTo>
                <a:lnTo>
                  <a:pt x="138154" y="84851"/>
                </a:lnTo>
                <a:lnTo>
                  <a:pt x="124936" y="37988"/>
                </a:lnTo>
                <a:lnTo>
                  <a:pt x="93233" y="4206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47054" y="1801496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255"/>
                </a:lnTo>
                <a:lnTo>
                  <a:pt x="124206" y="17906"/>
                </a:lnTo>
                <a:lnTo>
                  <a:pt x="119507" y="19684"/>
                </a:lnTo>
                <a:lnTo>
                  <a:pt x="104267" y="42163"/>
                </a:lnTo>
                <a:lnTo>
                  <a:pt x="103632" y="47370"/>
                </a:lnTo>
                <a:lnTo>
                  <a:pt x="103377" y="53975"/>
                </a:lnTo>
                <a:lnTo>
                  <a:pt x="103377" y="61849"/>
                </a:lnTo>
                <a:lnTo>
                  <a:pt x="103377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213"/>
                </a:lnTo>
                <a:lnTo>
                  <a:pt x="195373" y="279796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7" y="316356"/>
                </a:lnTo>
                <a:lnTo>
                  <a:pt x="18034" y="314451"/>
                </a:lnTo>
                <a:lnTo>
                  <a:pt x="20700" y="311784"/>
                </a:lnTo>
                <a:lnTo>
                  <a:pt x="26543" y="283717"/>
                </a:lnTo>
                <a:lnTo>
                  <a:pt x="26543" y="275716"/>
                </a:lnTo>
                <a:lnTo>
                  <a:pt x="26543" y="62356"/>
                </a:lnTo>
                <a:lnTo>
                  <a:pt x="26543" y="54609"/>
                </a:lnTo>
                <a:lnTo>
                  <a:pt x="26288" y="48132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89040" y="1799717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60">
                <a:moveTo>
                  <a:pt x="144272" y="0"/>
                </a:moveTo>
                <a:lnTo>
                  <a:pt x="210438" y="0"/>
                </a:lnTo>
                <a:lnTo>
                  <a:pt x="292226" y="277495"/>
                </a:lnTo>
                <a:lnTo>
                  <a:pt x="294816" y="286140"/>
                </a:lnTo>
                <a:lnTo>
                  <a:pt x="314960" y="319786"/>
                </a:lnTo>
                <a:lnTo>
                  <a:pt x="327660" y="323596"/>
                </a:lnTo>
                <a:lnTo>
                  <a:pt x="327660" y="339979"/>
                </a:lnTo>
                <a:lnTo>
                  <a:pt x="190881" y="339979"/>
                </a:lnTo>
                <a:lnTo>
                  <a:pt x="190881" y="323596"/>
                </a:lnTo>
                <a:lnTo>
                  <a:pt x="199389" y="322580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213"/>
                </a:lnTo>
                <a:lnTo>
                  <a:pt x="216154" y="300355"/>
                </a:lnTo>
                <a:lnTo>
                  <a:pt x="216154" y="295148"/>
                </a:lnTo>
                <a:lnTo>
                  <a:pt x="215519" y="289560"/>
                </a:lnTo>
                <a:lnTo>
                  <a:pt x="214375" y="283210"/>
                </a:lnTo>
                <a:lnTo>
                  <a:pt x="213233" y="276987"/>
                </a:lnTo>
                <a:lnTo>
                  <a:pt x="211327" y="268986"/>
                </a:lnTo>
                <a:lnTo>
                  <a:pt x="208661" y="259461"/>
                </a:lnTo>
                <a:lnTo>
                  <a:pt x="202057" y="235204"/>
                </a:lnTo>
                <a:lnTo>
                  <a:pt x="96138" y="235204"/>
                </a:lnTo>
                <a:lnTo>
                  <a:pt x="88011" y="258699"/>
                </a:lnTo>
                <a:lnTo>
                  <a:pt x="85725" y="265303"/>
                </a:lnTo>
                <a:lnTo>
                  <a:pt x="83820" y="271653"/>
                </a:lnTo>
                <a:lnTo>
                  <a:pt x="82296" y="277875"/>
                </a:lnTo>
                <a:lnTo>
                  <a:pt x="80772" y="284099"/>
                </a:lnTo>
                <a:lnTo>
                  <a:pt x="80137" y="290703"/>
                </a:lnTo>
                <a:lnTo>
                  <a:pt x="80137" y="297561"/>
                </a:lnTo>
                <a:lnTo>
                  <a:pt x="81736" y="308326"/>
                </a:lnTo>
                <a:lnTo>
                  <a:pt x="86550" y="316245"/>
                </a:lnTo>
                <a:lnTo>
                  <a:pt x="94603" y="321331"/>
                </a:lnTo>
                <a:lnTo>
                  <a:pt x="105918" y="323596"/>
                </a:lnTo>
                <a:lnTo>
                  <a:pt x="105918" y="339979"/>
                </a:lnTo>
                <a:lnTo>
                  <a:pt x="0" y="339979"/>
                </a:lnTo>
                <a:lnTo>
                  <a:pt x="0" y="323596"/>
                </a:lnTo>
                <a:lnTo>
                  <a:pt x="6223" y="322961"/>
                </a:lnTo>
                <a:lnTo>
                  <a:pt x="11557" y="320802"/>
                </a:lnTo>
                <a:lnTo>
                  <a:pt x="16129" y="317119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82081" y="1797430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10">
                <a:moveTo>
                  <a:pt x="151892" y="0"/>
                </a:moveTo>
                <a:lnTo>
                  <a:pt x="216757" y="10652"/>
                </a:lnTo>
                <a:lnTo>
                  <a:pt x="263144" y="42545"/>
                </a:lnTo>
                <a:lnTo>
                  <a:pt x="291036" y="95377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81"/>
                </a:lnTo>
                <a:lnTo>
                  <a:pt x="247265" y="314414"/>
                </a:lnTo>
                <a:lnTo>
                  <a:pt x="209296" y="336042"/>
                </a:lnTo>
                <a:lnTo>
                  <a:pt x="162968" y="345578"/>
                </a:lnTo>
                <a:lnTo>
                  <a:pt x="145923" y="346202"/>
                </a:lnTo>
                <a:lnTo>
                  <a:pt x="111781" y="343536"/>
                </a:lnTo>
                <a:lnTo>
                  <a:pt x="57072" y="322252"/>
                </a:lnTo>
                <a:lnTo>
                  <a:pt x="20574" y="279677"/>
                </a:lnTo>
                <a:lnTo>
                  <a:pt x="2286" y="215860"/>
                </a:lnTo>
                <a:lnTo>
                  <a:pt x="0" y="176022"/>
                </a:lnTo>
                <a:lnTo>
                  <a:pt x="1097" y="149137"/>
                </a:lnTo>
                <a:lnTo>
                  <a:pt x="9911" y="101512"/>
                </a:lnTo>
                <a:lnTo>
                  <a:pt x="27559" y="62150"/>
                </a:lnTo>
                <a:lnTo>
                  <a:pt x="53657" y="32051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53659" y="1797430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10">
                <a:moveTo>
                  <a:pt x="158623" y="0"/>
                </a:moveTo>
                <a:lnTo>
                  <a:pt x="185199" y="831"/>
                </a:lnTo>
                <a:lnTo>
                  <a:pt x="210645" y="3317"/>
                </a:lnTo>
                <a:lnTo>
                  <a:pt x="234971" y="7447"/>
                </a:lnTo>
                <a:lnTo>
                  <a:pt x="258190" y="13208"/>
                </a:lnTo>
                <a:lnTo>
                  <a:pt x="258190" y="83566"/>
                </a:lnTo>
                <a:lnTo>
                  <a:pt x="224281" y="83566"/>
                </a:lnTo>
                <a:lnTo>
                  <a:pt x="221327" y="73759"/>
                </a:lnTo>
                <a:lnTo>
                  <a:pt x="218170" y="65119"/>
                </a:lnTo>
                <a:lnTo>
                  <a:pt x="192404" y="34671"/>
                </a:lnTo>
                <a:lnTo>
                  <a:pt x="162813" y="29083"/>
                </a:lnTo>
                <a:lnTo>
                  <a:pt x="150883" y="30013"/>
                </a:lnTo>
                <a:lnTo>
                  <a:pt x="110521" y="52637"/>
                </a:lnTo>
                <a:lnTo>
                  <a:pt x="89662" y="91821"/>
                </a:lnTo>
                <a:lnTo>
                  <a:pt x="81486" y="129079"/>
                </a:lnTo>
                <a:lnTo>
                  <a:pt x="78739" y="175006"/>
                </a:lnTo>
                <a:lnTo>
                  <a:pt x="79212" y="195986"/>
                </a:lnTo>
                <a:lnTo>
                  <a:pt x="86105" y="250190"/>
                </a:lnTo>
                <a:lnTo>
                  <a:pt x="101411" y="289927"/>
                </a:lnTo>
                <a:lnTo>
                  <a:pt x="134872" y="316148"/>
                </a:lnTo>
                <a:lnTo>
                  <a:pt x="145414" y="317246"/>
                </a:lnTo>
                <a:lnTo>
                  <a:pt x="155634" y="316434"/>
                </a:lnTo>
                <a:lnTo>
                  <a:pt x="185499" y="287321"/>
                </a:lnTo>
                <a:lnTo>
                  <a:pt x="188013" y="244603"/>
                </a:lnTo>
                <a:lnTo>
                  <a:pt x="183006" y="214376"/>
                </a:lnTo>
                <a:lnTo>
                  <a:pt x="181228" y="211709"/>
                </a:lnTo>
                <a:lnTo>
                  <a:pt x="161289" y="202311"/>
                </a:lnTo>
                <a:lnTo>
                  <a:pt x="161289" y="185928"/>
                </a:lnTo>
                <a:lnTo>
                  <a:pt x="288163" y="185928"/>
                </a:lnTo>
                <a:lnTo>
                  <a:pt x="288163" y="202311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693"/>
                </a:lnTo>
                <a:lnTo>
                  <a:pt x="268350" y="213868"/>
                </a:lnTo>
                <a:lnTo>
                  <a:pt x="266318" y="217932"/>
                </a:lnTo>
                <a:lnTo>
                  <a:pt x="265302" y="223139"/>
                </a:lnTo>
                <a:lnTo>
                  <a:pt x="264160" y="228346"/>
                </a:lnTo>
                <a:lnTo>
                  <a:pt x="263651" y="235712"/>
                </a:lnTo>
                <a:lnTo>
                  <a:pt x="263651" y="245110"/>
                </a:lnTo>
                <a:lnTo>
                  <a:pt x="263651" y="338582"/>
                </a:lnTo>
                <a:lnTo>
                  <a:pt x="227964" y="345948"/>
                </a:lnTo>
                <a:lnTo>
                  <a:pt x="211074" y="328168"/>
                </a:lnTo>
                <a:lnTo>
                  <a:pt x="195837" y="336075"/>
                </a:lnTo>
                <a:lnTo>
                  <a:pt x="179482" y="341709"/>
                </a:lnTo>
                <a:lnTo>
                  <a:pt x="162032" y="345080"/>
                </a:lnTo>
                <a:lnTo>
                  <a:pt x="143510" y="346202"/>
                </a:lnTo>
                <a:lnTo>
                  <a:pt x="109622" y="343560"/>
                </a:lnTo>
                <a:lnTo>
                  <a:pt x="55659" y="322466"/>
                </a:lnTo>
                <a:lnTo>
                  <a:pt x="19984" y="280177"/>
                </a:lnTo>
                <a:lnTo>
                  <a:pt x="2216" y="216169"/>
                </a:lnTo>
                <a:lnTo>
                  <a:pt x="0" y="176022"/>
                </a:lnTo>
                <a:lnTo>
                  <a:pt x="785" y="154136"/>
                </a:lnTo>
                <a:lnTo>
                  <a:pt x="7072" y="114460"/>
                </a:lnTo>
                <a:lnTo>
                  <a:pt x="27733" y="65690"/>
                </a:lnTo>
                <a:lnTo>
                  <a:pt x="59275" y="31069"/>
                </a:lnTo>
                <a:lnTo>
                  <a:pt x="98298" y="9906"/>
                </a:lnTo>
                <a:lnTo>
                  <a:pt x="142767" y="619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5877" y="2141503"/>
            <a:ext cx="83667" cy="216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9915" y="2064893"/>
            <a:ext cx="66548" cy="748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9915" y="1908556"/>
            <a:ext cx="66548" cy="748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9916" y="206489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0" y="0"/>
                </a:moveTo>
                <a:lnTo>
                  <a:pt x="66548" y="0"/>
                </a:lnTo>
                <a:lnTo>
                  <a:pt x="66548" y="74803"/>
                </a:lnTo>
                <a:lnTo>
                  <a:pt x="0" y="7480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9916" y="1908555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0" y="0"/>
                </a:moveTo>
                <a:lnTo>
                  <a:pt x="66548" y="0"/>
                </a:lnTo>
                <a:lnTo>
                  <a:pt x="66548" y="74803"/>
                </a:lnTo>
                <a:lnTo>
                  <a:pt x="0" y="7480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147940" y="1619454"/>
            <a:ext cx="221996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5080" indent="-266700">
              <a:spcBef>
                <a:spcPts val="95"/>
              </a:spcBef>
            </a:pPr>
            <a:r>
              <a:rPr sz="4000" spc="-5" dirty="0">
                <a:latin typeface="Cambria"/>
                <a:cs typeface="Cambria"/>
              </a:rPr>
              <a:t>Client </a:t>
            </a:r>
            <a:r>
              <a:rPr sz="4000" spc="-10" dirty="0">
                <a:latin typeface="Cambria"/>
                <a:cs typeface="Cambria"/>
              </a:rPr>
              <a:t>will  </a:t>
            </a:r>
            <a:r>
              <a:rPr sz="4000" spc="-5" dirty="0">
                <a:latin typeface="Cambria"/>
                <a:cs typeface="Cambria"/>
              </a:rPr>
              <a:t>sh</a:t>
            </a:r>
            <a:r>
              <a:rPr sz="4000" spc="5" dirty="0">
                <a:latin typeface="Cambria"/>
                <a:cs typeface="Cambria"/>
              </a:rPr>
              <a:t>o</a:t>
            </a:r>
            <a:r>
              <a:rPr sz="4000" spc="-10" dirty="0">
                <a:latin typeface="Cambria"/>
                <a:cs typeface="Cambria"/>
              </a:rPr>
              <a:t>ul</a:t>
            </a:r>
            <a:r>
              <a:rPr sz="4000" dirty="0">
                <a:latin typeface="Cambria"/>
                <a:cs typeface="Cambria"/>
              </a:rPr>
              <a:t>d</a:t>
            </a:r>
            <a:r>
              <a:rPr sz="4000" spc="-5" dirty="0">
                <a:latin typeface="Cambria"/>
                <a:cs typeface="Cambria"/>
              </a:rPr>
              <a:t>er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34260" y="2229738"/>
            <a:ext cx="46856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483360" algn="l"/>
                <a:tab pos="2948305" algn="l"/>
                <a:tab pos="4241800" algn="l"/>
              </a:tabLst>
            </a:pPr>
            <a:r>
              <a:rPr sz="4000" spc="-80" dirty="0">
                <a:latin typeface="Cambria"/>
                <a:cs typeface="Cambria"/>
              </a:rPr>
              <a:t>r</a:t>
            </a:r>
            <a:r>
              <a:rPr sz="4000" spc="-10" dirty="0">
                <a:latin typeface="Cambria"/>
                <a:cs typeface="Cambria"/>
              </a:rPr>
              <a:t>ais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ri</a:t>
            </a:r>
            <a:r>
              <a:rPr sz="4000" spc="-30" dirty="0">
                <a:latin typeface="Cambria"/>
                <a:cs typeface="Cambria"/>
              </a:rPr>
              <a:t>g</a:t>
            </a:r>
            <a:r>
              <a:rPr sz="4000" spc="-5" dirty="0">
                <a:latin typeface="Cambria"/>
                <a:cs typeface="Cambria"/>
              </a:rPr>
              <a:t>ht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ar</a:t>
            </a:r>
            <a:r>
              <a:rPr sz="4000" spc="-5" dirty="0">
                <a:latin typeface="Cambria"/>
                <a:cs typeface="Cambria"/>
              </a:rPr>
              <a:t>m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0" dirty="0">
                <a:latin typeface="Cambria"/>
                <a:cs typeface="Cambria"/>
              </a:rPr>
              <a:t>to  </a:t>
            </a:r>
            <a:r>
              <a:rPr sz="4000" spc="-5" dirty="0">
                <a:latin typeface="Cambria"/>
                <a:cs typeface="Cambria"/>
              </a:rPr>
              <a:t>height </a:t>
            </a:r>
            <a:r>
              <a:rPr sz="4000" spc="-35" dirty="0">
                <a:latin typeface="Cambria"/>
                <a:cs typeface="Cambria"/>
              </a:rPr>
              <a:t>by</a:t>
            </a:r>
            <a:r>
              <a:rPr sz="4000" spc="-20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Friday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098853" y="4046745"/>
            <a:ext cx="274015" cy="222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2638" y="378802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308" y="0"/>
                </a:moveTo>
                <a:lnTo>
                  <a:pt x="78995" y="9413"/>
                </a:lnTo>
                <a:lnTo>
                  <a:pt x="37541" y="37592"/>
                </a:lnTo>
                <a:lnTo>
                  <a:pt x="9383" y="79041"/>
                </a:lnTo>
                <a:lnTo>
                  <a:pt x="0" y="128397"/>
                </a:lnTo>
                <a:lnTo>
                  <a:pt x="2345" y="153995"/>
                </a:lnTo>
                <a:lnTo>
                  <a:pt x="21115" y="199334"/>
                </a:lnTo>
                <a:lnTo>
                  <a:pt x="57286" y="235503"/>
                </a:lnTo>
                <a:lnTo>
                  <a:pt x="102668" y="254311"/>
                </a:lnTo>
                <a:lnTo>
                  <a:pt x="128308" y="256667"/>
                </a:lnTo>
                <a:lnTo>
                  <a:pt x="153940" y="254311"/>
                </a:lnTo>
                <a:lnTo>
                  <a:pt x="177611" y="247253"/>
                </a:lnTo>
                <a:lnTo>
                  <a:pt x="199322" y="235503"/>
                </a:lnTo>
                <a:lnTo>
                  <a:pt x="219075" y="219075"/>
                </a:lnTo>
                <a:lnTo>
                  <a:pt x="230482" y="205359"/>
                </a:lnTo>
                <a:lnTo>
                  <a:pt x="128308" y="205359"/>
                </a:lnTo>
                <a:lnTo>
                  <a:pt x="112939" y="203952"/>
                </a:lnTo>
                <a:lnTo>
                  <a:pt x="73863" y="182753"/>
                </a:lnTo>
                <a:lnTo>
                  <a:pt x="52730" y="143730"/>
                </a:lnTo>
                <a:lnTo>
                  <a:pt x="51320" y="128397"/>
                </a:lnTo>
                <a:lnTo>
                  <a:pt x="52730" y="112990"/>
                </a:lnTo>
                <a:lnTo>
                  <a:pt x="73863" y="73914"/>
                </a:lnTo>
                <a:lnTo>
                  <a:pt x="112939" y="52839"/>
                </a:lnTo>
                <a:lnTo>
                  <a:pt x="128308" y="51435"/>
                </a:lnTo>
                <a:lnTo>
                  <a:pt x="230587" y="51435"/>
                </a:lnTo>
                <a:lnTo>
                  <a:pt x="219075" y="37592"/>
                </a:lnTo>
                <a:lnTo>
                  <a:pt x="199322" y="21163"/>
                </a:lnTo>
                <a:lnTo>
                  <a:pt x="177611" y="9413"/>
                </a:lnTo>
                <a:lnTo>
                  <a:pt x="153940" y="2355"/>
                </a:lnTo>
                <a:lnTo>
                  <a:pt x="128308" y="0"/>
                </a:lnTo>
                <a:close/>
              </a:path>
              <a:path w="257175" h="257175">
                <a:moveTo>
                  <a:pt x="230587" y="51435"/>
                </a:moveTo>
                <a:lnTo>
                  <a:pt x="128308" y="51435"/>
                </a:lnTo>
                <a:lnTo>
                  <a:pt x="143669" y="52839"/>
                </a:lnTo>
                <a:lnTo>
                  <a:pt x="157862" y="57054"/>
                </a:lnTo>
                <a:lnTo>
                  <a:pt x="192606" y="85748"/>
                </a:lnTo>
                <a:lnTo>
                  <a:pt x="205282" y="128397"/>
                </a:lnTo>
                <a:lnTo>
                  <a:pt x="203875" y="143730"/>
                </a:lnTo>
                <a:lnTo>
                  <a:pt x="182740" y="182753"/>
                </a:lnTo>
                <a:lnTo>
                  <a:pt x="143669" y="203952"/>
                </a:lnTo>
                <a:lnTo>
                  <a:pt x="128308" y="205359"/>
                </a:lnTo>
                <a:lnTo>
                  <a:pt x="230482" y="205359"/>
                </a:lnTo>
                <a:lnTo>
                  <a:pt x="235493" y="199334"/>
                </a:lnTo>
                <a:lnTo>
                  <a:pt x="247221" y="177641"/>
                </a:lnTo>
                <a:lnTo>
                  <a:pt x="254257" y="153995"/>
                </a:lnTo>
                <a:lnTo>
                  <a:pt x="256603" y="128397"/>
                </a:lnTo>
                <a:lnTo>
                  <a:pt x="254257" y="102725"/>
                </a:lnTo>
                <a:lnTo>
                  <a:pt x="247221" y="79041"/>
                </a:lnTo>
                <a:lnTo>
                  <a:pt x="235493" y="57334"/>
                </a:lnTo>
                <a:lnTo>
                  <a:pt x="230587" y="51435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9386" y="3834891"/>
            <a:ext cx="163106" cy="163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2638" y="378802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8308" y="0"/>
                </a:moveTo>
                <a:lnTo>
                  <a:pt x="177611" y="9413"/>
                </a:lnTo>
                <a:lnTo>
                  <a:pt x="219075" y="37592"/>
                </a:lnTo>
                <a:lnTo>
                  <a:pt x="247221" y="79041"/>
                </a:lnTo>
                <a:lnTo>
                  <a:pt x="256603" y="128397"/>
                </a:lnTo>
                <a:lnTo>
                  <a:pt x="254257" y="153995"/>
                </a:lnTo>
                <a:lnTo>
                  <a:pt x="235493" y="199334"/>
                </a:lnTo>
                <a:lnTo>
                  <a:pt x="199322" y="235503"/>
                </a:lnTo>
                <a:lnTo>
                  <a:pt x="153940" y="254311"/>
                </a:lnTo>
                <a:lnTo>
                  <a:pt x="128308" y="256667"/>
                </a:lnTo>
                <a:lnTo>
                  <a:pt x="102668" y="254311"/>
                </a:lnTo>
                <a:lnTo>
                  <a:pt x="57286" y="235503"/>
                </a:lnTo>
                <a:lnTo>
                  <a:pt x="21115" y="199334"/>
                </a:lnTo>
                <a:lnTo>
                  <a:pt x="2345" y="153995"/>
                </a:lnTo>
                <a:lnTo>
                  <a:pt x="0" y="128397"/>
                </a:lnTo>
                <a:lnTo>
                  <a:pt x="2345" y="102725"/>
                </a:lnTo>
                <a:lnTo>
                  <a:pt x="21115" y="57334"/>
                </a:lnTo>
                <a:lnTo>
                  <a:pt x="57286" y="21163"/>
                </a:lnTo>
                <a:lnTo>
                  <a:pt x="102668" y="2355"/>
                </a:lnTo>
                <a:lnTo>
                  <a:pt x="12830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27" y="4046702"/>
            <a:ext cx="1276728" cy="2213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13419" y="3702431"/>
            <a:ext cx="1259166" cy="3462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65972" y="373151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89">
                <a:moveTo>
                  <a:pt x="70827" y="0"/>
                </a:moveTo>
                <a:lnTo>
                  <a:pt x="27388" y="19288"/>
                </a:lnTo>
                <a:lnTo>
                  <a:pt x="9826" y="53768"/>
                </a:lnTo>
                <a:lnTo>
                  <a:pt x="1091" y="106727"/>
                </a:lnTo>
                <a:lnTo>
                  <a:pt x="0" y="140208"/>
                </a:lnTo>
                <a:lnTo>
                  <a:pt x="1121" y="175238"/>
                </a:lnTo>
                <a:lnTo>
                  <a:pt x="10104" y="230915"/>
                </a:lnTo>
                <a:lnTo>
                  <a:pt x="28129" y="267589"/>
                </a:lnTo>
                <a:lnTo>
                  <a:pt x="72859" y="288163"/>
                </a:lnTo>
                <a:lnTo>
                  <a:pt x="82029" y="287520"/>
                </a:lnTo>
                <a:lnTo>
                  <a:pt x="117452" y="265572"/>
                </a:lnTo>
                <a:lnTo>
                  <a:pt x="134121" y="228981"/>
                </a:lnTo>
                <a:lnTo>
                  <a:pt x="141582" y="178895"/>
                </a:lnTo>
                <a:lnTo>
                  <a:pt x="142455" y="149860"/>
                </a:lnTo>
                <a:lnTo>
                  <a:pt x="141977" y="126190"/>
                </a:lnTo>
                <a:lnTo>
                  <a:pt x="138116" y="84851"/>
                </a:lnTo>
                <a:lnTo>
                  <a:pt x="124898" y="37988"/>
                </a:lnTo>
                <a:lnTo>
                  <a:pt x="93195" y="4206"/>
                </a:lnTo>
                <a:lnTo>
                  <a:pt x="708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37459" y="3706496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4">
                <a:moveTo>
                  <a:pt x="0" y="0"/>
                </a:moveTo>
                <a:lnTo>
                  <a:pt x="100456" y="0"/>
                </a:lnTo>
                <a:lnTo>
                  <a:pt x="188086" y="152399"/>
                </a:lnTo>
                <a:lnTo>
                  <a:pt x="209422" y="191261"/>
                </a:lnTo>
                <a:lnTo>
                  <a:pt x="227478" y="226516"/>
                </a:lnTo>
                <a:lnTo>
                  <a:pt x="232790" y="237616"/>
                </a:lnTo>
                <a:lnTo>
                  <a:pt x="236728" y="237616"/>
                </a:lnTo>
                <a:lnTo>
                  <a:pt x="235541" y="207305"/>
                </a:lnTo>
                <a:lnTo>
                  <a:pt x="234664" y="175625"/>
                </a:lnTo>
                <a:lnTo>
                  <a:pt x="234120" y="142587"/>
                </a:lnTo>
                <a:lnTo>
                  <a:pt x="233934" y="108203"/>
                </a:lnTo>
                <a:lnTo>
                  <a:pt x="233934" y="62102"/>
                </a:lnTo>
                <a:lnTo>
                  <a:pt x="233934" y="51434"/>
                </a:lnTo>
                <a:lnTo>
                  <a:pt x="228853" y="27939"/>
                </a:lnTo>
                <a:lnTo>
                  <a:pt x="227203" y="25526"/>
                </a:lnTo>
                <a:lnTo>
                  <a:pt x="207517" y="16255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255"/>
                </a:lnTo>
                <a:lnTo>
                  <a:pt x="294513" y="18414"/>
                </a:lnTo>
                <a:lnTo>
                  <a:pt x="289814" y="20319"/>
                </a:lnTo>
                <a:lnTo>
                  <a:pt x="274320" y="51688"/>
                </a:lnTo>
                <a:lnTo>
                  <a:pt x="274320" y="62102"/>
                </a:lnTo>
                <a:lnTo>
                  <a:pt x="274320" y="338200"/>
                </a:lnTo>
                <a:lnTo>
                  <a:pt x="211454" y="338200"/>
                </a:lnTo>
                <a:lnTo>
                  <a:pt x="99949" y="145414"/>
                </a:lnTo>
                <a:lnTo>
                  <a:pt x="89374" y="126863"/>
                </a:lnTo>
                <a:lnTo>
                  <a:pt x="80311" y="110442"/>
                </a:lnTo>
                <a:lnTo>
                  <a:pt x="72749" y="96140"/>
                </a:lnTo>
                <a:lnTo>
                  <a:pt x="66675" y="83946"/>
                </a:lnTo>
                <a:lnTo>
                  <a:pt x="64515" y="83946"/>
                </a:lnTo>
                <a:lnTo>
                  <a:pt x="65589" y="110976"/>
                </a:lnTo>
                <a:lnTo>
                  <a:pt x="66341" y="138731"/>
                </a:lnTo>
                <a:lnTo>
                  <a:pt x="66784" y="167225"/>
                </a:lnTo>
                <a:lnTo>
                  <a:pt x="66928" y="196468"/>
                </a:lnTo>
                <a:lnTo>
                  <a:pt x="66928" y="276224"/>
                </a:lnTo>
                <a:lnTo>
                  <a:pt x="67048" y="284847"/>
                </a:lnTo>
                <a:lnTo>
                  <a:pt x="75565" y="314070"/>
                </a:lnTo>
                <a:lnTo>
                  <a:pt x="78740" y="316991"/>
                </a:lnTo>
                <a:lnTo>
                  <a:pt x="84835" y="319531"/>
                </a:lnTo>
                <a:lnTo>
                  <a:pt x="93725" y="321817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222" y="320166"/>
                </a:lnTo>
                <a:lnTo>
                  <a:pt x="11049" y="318388"/>
                </a:lnTo>
                <a:lnTo>
                  <a:pt x="14604" y="316356"/>
                </a:lnTo>
                <a:lnTo>
                  <a:pt x="18160" y="314451"/>
                </a:lnTo>
                <a:lnTo>
                  <a:pt x="20700" y="311784"/>
                </a:lnTo>
                <a:lnTo>
                  <a:pt x="22478" y="308355"/>
                </a:lnTo>
                <a:lnTo>
                  <a:pt x="24256" y="304926"/>
                </a:lnTo>
                <a:lnTo>
                  <a:pt x="25272" y="300735"/>
                </a:lnTo>
                <a:lnTo>
                  <a:pt x="25781" y="295528"/>
                </a:lnTo>
                <a:lnTo>
                  <a:pt x="26288" y="290448"/>
                </a:lnTo>
                <a:lnTo>
                  <a:pt x="26543" y="283971"/>
                </a:lnTo>
                <a:lnTo>
                  <a:pt x="26543" y="276224"/>
                </a:lnTo>
                <a:lnTo>
                  <a:pt x="26543" y="61848"/>
                </a:lnTo>
                <a:lnTo>
                  <a:pt x="26447" y="53322"/>
                </a:lnTo>
                <a:lnTo>
                  <a:pt x="18287" y="24510"/>
                </a:lnTo>
                <a:lnTo>
                  <a:pt x="14859" y="21335"/>
                </a:lnTo>
                <a:lnTo>
                  <a:pt x="8762" y="18668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13420" y="3706496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4" h="338454">
                <a:moveTo>
                  <a:pt x="0" y="0"/>
                </a:moveTo>
                <a:lnTo>
                  <a:pt x="130098" y="0"/>
                </a:lnTo>
                <a:lnTo>
                  <a:pt x="130098" y="16255"/>
                </a:lnTo>
                <a:lnTo>
                  <a:pt x="124142" y="17906"/>
                </a:lnTo>
                <a:lnTo>
                  <a:pt x="119443" y="19684"/>
                </a:lnTo>
                <a:lnTo>
                  <a:pt x="115976" y="21589"/>
                </a:lnTo>
                <a:lnTo>
                  <a:pt x="112496" y="23494"/>
                </a:lnTo>
                <a:lnTo>
                  <a:pt x="109816" y="26161"/>
                </a:lnTo>
                <a:lnTo>
                  <a:pt x="107911" y="29463"/>
                </a:lnTo>
                <a:lnTo>
                  <a:pt x="106019" y="32765"/>
                </a:lnTo>
                <a:lnTo>
                  <a:pt x="104775" y="36956"/>
                </a:lnTo>
                <a:lnTo>
                  <a:pt x="104203" y="42163"/>
                </a:lnTo>
                <a:lnTo>
                  <a:pt x="103619" y="47370"/>
                </a:lnTo>
                <a:lnTo>
                  <a:pt x="103339" y="53974"/>
                </a:lnTo>
                <a:lnTo>
                  <a:pt x="103339" y="61848"/>
                </a:lnTo>
                <a:lnTo>
                  <a:pt x="103339" y="308736"/>
                </a:lnTo>
                <a:lnTo>
                  <a:pt x="151409" y="308736"/>
                </a:lnTo>
                <a:lnTo>
                  <a:pt x="160985" y="308736"/>
                </a:lnTo>
                <a:lnTo>
                  <a:pt x="168668" y="307212"/>
                </a:lnTo>
                <a:lnTo>
                  <a:pt x="195332" y="279796"/>
                </a:lnTo>
                <a:lnTo>
                  <a:pt x="207657" y="238124"/>
                </a:lnTo>
                <a:lnTo>
                  <a:pt x="241604" y="238124"/>
                </a:lnTo>
                <a:lnTo>
                  <a:pt x="23615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108" y="320166"/>
                </a:lnTo>
                <a:lnTo>
                  <a:pt x="10947" y="318388"/>
                </a:lnTo>
                <a:lnTo>
                  <a:pt x="14503" y="316356"/>
                </a:lnTo>
                <a:lnTo>
                  <a:pt x="18046" y="314451"/>
                </a:lnTo>
                <a:lnTo>
                  <a:pt x="20688" y="311784"/>
                </a:lnTo>
                <a:lnTo>
                  <a:pt x="22428" y="308355"/>
                </a:lnTo>
                <a:lnTo>
                  <a:pt x="24168" y="304926"/>
                </a:lnTo>
                <a:lnTo>
                  <a:pt x="25272" y="300608"/>
                </a:lnTo>
                <a:lnTo>
                  <a:pt x="25768" y="295401"/>
                </a:lnTo>
                <a:lnTo>
                  <a:pt x="26263" y="290194"/>
                </a:lnTo>
                <a:lnTo>
                  <a:pt x="26517" y="283717"/>
                </a:lnTo>
                <a:lnTo>
                  <a:pt x="26517" y="275716"/>
                </a:lnTo>
                <a:lnTo>
                  <a:pt x="26517" y="62356"/>
                </a:lnTo>
                <a:lnTo>
                  <a:pt x="26517" y="54609"/>
                </a:lnTo>
                <a:lnTo>
                  <a:pt x="26314" y="48132"/>
                </a:lnTo>
                <a:lnTo>
                  <a:pt x="25895" y="42798"/>
                </a:lnTo>
                <a:lnTo>
                  <a:pt x="25488" y="37591"/>
                </a:lnTo>
                <a:lnTo>
                  <a:pt x="24409" y="33273"/>
                </a:lnTo>
                <a:lnTo>
                  <a:pt x="22669" y="29971"/>
                </a:lnTo>
                <a:lnTo>
                  <a:pt x="20942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84423" y="3702430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10">
                <a:moveTo>
                  <a:pt x="158622" y="0"/>
                </a:moveTo>
                <a:lnTo>
                  <a:pt x="185199" y="831"/>
                </a:lnTo>
                <a:lnTo>
                  <a:pt x="210645" y="3317"/>
                </a:lnTo>
                <a:lnTo>
                  <a:pt x="234971" y="7447"/>
                </a:lnTo>
                <a:lnTo>
                  <a:pt x="258190" y="13208"/>
                </a:lnTo>
                <a:lnTo>
                  <a:pt x="258190" y="83566"/>
                </a:lnTo>
                <a:lnTo>
                  <a:pt x="224281" y="83566"/>
                </a:lnTo>
                <a:lnTo>
                  <a:pt x="221327" y="73759"/>
                </a:lnTo>
                <a:lnTo>
                  <a:pt x="218170" y="65119"/>
                </a:lnTo>
                <a:lnTo>
                  <a:pt x="192404" y="34671"/>
                </a:lnTo>
                <a:lnTo>
                  <a:pt x="162813" y="29083"/>
                </a:lnTo>
                <a:lnTo>
                  <a:pt x="150883" y="30013"/>
                </a:lnTo>
                <a:lnTo>
                  <a:pt x="110521" y="52637"/>
                </a:lnTo>
                <a:lnTo>
                  <a:pt x="89662" y="91821"/>
                </a:lnTo>
                <a:lnTo>
                  <a:pt x="81486" y="129079"/>
                </a:lnTo>
                <a:lnTo>
                  <a:pt x="78739" y="175006"/>
                </a:lnTo>
                <a:lnTo>
                  <a:pt x="79212" y="195986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148"/>
                </a:lnTo>
                <a:lnTo>
                  <a:pt x="145414" y="317246"/>
                </a:lnTo>
                <a:lnTo>
                  <a:pt x="155634" y="316434"/>
                </a:lnTo>
                <a:lnTo>
                  <a:pt x="185499" y="287321"/>
                </a:lnTo>
                <a:lnTo>
                  <a:pt x="188013" y="244603"/>
                </a:lnTo>
                <a:lnTo>
                  <a:pt x="176149" y="207899"/>
                </a:lnTo>
                <a:lnTo>
                  <a:pt x="161289" y="202311"/>
                </a:lnTo>
                <a:lnTo>
                  <a:pt x="161289" y="185928"/>
                </a:lnTo>
                <a:lnTo>
                  <a:pt x="288163" y="185928"/>
                </a:lnTo>
                <a:lnTo>
                  <a:pt x="288163" y="202311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693"/>
                </a:lnTo>
                <a:lnTo>
                  <a:pt x="268350" y="213868"/>
                </a:lnTo>
                <a:lnTo>
                  <a:pt x="266319" y="217932"/>
                </a:lnTo>
                <a:lnTo>
                  <a:pt x="265302" y="223139"/>
                </a:lnTo>
                <a:lnTo>
                  <a:pt x="264159" y="228346"/>
                </a:lnTo>
                <a:lnTo>
                  <a:pt x="263651" y="235712"/>
                </a:lnTo>
                <a:lnTo>
                  <a:pt x="263651" y="245110"/>
                </a:lnTo>
                <a:lnTo>
                  <a:pt x="263651" y="338582"/>
                </a:lnTo>
                <a:lnTo>
                  <a:pt x="227964" y="345948"/>
                </a:lnTo>
                <a:lnTo>
                  <a:pt x="211074" y="328168"/>
                </a:lnTo>
                <a:lnTo>
                  <a:pt x="195837" y="336075"/>
                </a:lnTo>
                <a:lnTo>
                  <a:pt x="179482" y="341709"/>
                </a:lnTo>
                <a:lnTo>
                  <a:pt x="162032" y="345080"/>
                </a:lnTo>
                <a:lnTo>
                  <a:pt x="143509" y="346202"/>
                </a:lnTo>
                <a:lnTo>
                  <a:pt x="109622" y="343560"/>
                </a:lnTo>
                <a:lnTo>
                  <a:pt x="55659" y="322466"/>
                </a:lnTo>
                <a:lnTo>
                  <a:pt x="19984" y="280177"/>
                </a:lnTo>
                <a:lnTo>
                  <a:pt x="2216" y="216169"/>
                </a:lnTo>
                <a:lnTo>
                  <a:pt x="0" y="176022"/>
                </a:lnTo>
                <a:lnTo>
                  <a:pt x="785" y="154136"/>
                </a:lnTo>
                <a:lnTo>
                  <a:pt x="7072" y="114460"/>
                </a:lnTo>
                <a:lnTo>
                  <a:pt x="27733" y="65690"/>
                </a:lnTo>
                <a:lnTo>
                  <a:pt x="59275" y="31067"/>
                </a:lnTo>
                <a:lnTo>
                  <a:pt x="98297" y="9779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87167" y="3702430"/>
            <a:ext cx="300990" cy="346710"/>
          </a:xfrm>
          <a:custGeom>
            <a:avLst/>
            <a:gdLst/>
            <a:ahLst/>
            <a:cxnLst/>
            <a:rect l="l" t="t" r="r" b="b"/>
            <a:pathLst>
              <a:path w="300990" h="346710">
                <a:moveTo>
                  <a:pt x="151917" y="0"/>
                </a:moveTo>
                <a:lnTo>
                  <a:pt x="216782" y="10652"/>
                </a:lnTo>
                <a:lnTo>
                  <a:pt x="263169" y="42545"/>
                </a:lnTo>
                <a:lnTo>
                  <a:pt x="291061" y="95377"/>
                </a:lnTo>
                <a:lnTo>
                  <a:pt x="300380" y="168783"/>
                </a:lnTo>
                <a:lnTo>
                  <a:pt x="299689" y="191381"/>
                </a:lnTo>
                <a:lnTo>
                  <a:pt x="294165" y="231576"/>
                </a:lnTo>
                <a:lnTo>
                  <a:pt x="275980" y="279781"/>
                </a:lnTo>
                <a:lnTo>
                  <a:pt x="247290" y="314414"/>
                </a:lnTo>
                <a:lnTo>
                  <a:pt x="209321" y="336042"/>
                </a:lnTo>
                <a:lnTo>
                  <a:pt x="162994" y="345578"/>
                </a:lnTo>
                <a:lnTo>
                  <a:pt x="145948" y="346202"/>
                </a:lnTo>
                <a:lnTo>
                  <a:pt x="111793" y="343536"/>
                </a:lnTo>
                <a:lnTo>
                  <a:pt x="57096" y="322252"/>
                </a:lnTo>
                <a:lnTo>
                  <a:pt x="20563" y="279677"/>
                </a:lnTo>
                <a:lnTo>
                  <a:pt x="2285" y="215860"/>
                </a:lnTo>
                <a:lnTo>
                  <a:pt x="0" y="176022"/>
                </a:lnTo>
                <a:lnTo>
                  <a:pt x="1107" y="149137"/>
                </a:lnTo>
                <a:lnTo>
                  <a:pt x="9965" y="101512"/>
                </a:lnTo>
                <a:lnTo>
                  <a:pt x="27620" y="62150"/>
                </a:lnTo>
                <a:lnTo>
                  <a:pt x="53704" y="32051"/>
                </a:lnTo>
                <a:lnTo>
                  <a:pt x="87927" y="11572"/>
                </a:lnTo>
                <a:lnTo>
                  <a:pt x="128934" y="1285"/>
                </a:lnTo>
                <a:lnTo>
                  <a:pt x="1519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3353" y="4046581"/>
            <a:ext cx="1284446" cy="2186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01059" y="3706495"/>
            <a:ext cx="1343025" cy="338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25975" y="3730879"/>
            <a:ext cx="100076" cy="147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1687" y="3706496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4">
                <a:moveTo>
                  <a:pt x="0" y="0"/>
                </a:moveTo>
                <a:lnTo>
                  <a:pt x="123189" y="0"/>
                </a:lnTo>
                <a:lnTo>
                  <a:pt x="191897" y="203453"/>
                </a:lnTo>
                <a:lnTo>
                  <a:pt x="266191" y="0"/>
                </a:lnTo>
                <a:lnTo>
                  <a:pt x="382397" y="0"/>
                </a:lnTo>
                <a:lnTo>
                  <a:pt x="382397" y="16255"/>
                </a:lnTo>
                <a:lnTo>
                  <a:pt x="373634" y="18795"/>
                </a:lnTo>
                <a:lnTo>
                  <a:pt x="367664" y="21462"/>
                </a:lnTo>
                <a:lnTo>
                  <a:pt x="364616" y="24383"/>
                </a:lnTo>
                <a:lnTo>
                  <a:pt x="361441" y="27304"/>
                </a:lnTo>
                <a:lnTo>
                  <a:pt x="359283" y="31114"/>
                </a:lnTo>
                <a:lnTo>
                  <a:pt x="356108" y="61848"/>
                </a:lnTo>
                <a:lnTo>
                  <a:pt x="356108" y="276224"/>
                </a:lnTo>
                <a:lnTo>
                  <a:pt x="356108" y="286384"/>
                </a:lnTo>
                <a:lnTo>
                  <a:pt x="356615" y="294258"/>
                </a:lnTo>
                <a:lnTo>
                  <a:pt x="357632" y="300100"/>
                </a:lnTo>
                <a:lnTo>
                  <a:pt x="358648" y="306069"/>
                </a:lnTo>
                <a:lnTo>
                  <a:pt x="360679" y="310514"/>
                </a:lnTo>
                <a:lnTo>
                  <a:pt x="363727" y="313562"/>
                </a:lnTo>
                <a:lnTo>
                  <a:pt x="366775" y="316610"/>
                </a:lnTo>
                <a:lnTo>
                  <a:pt x="372999" y="319404"/>
                </a:lnTo>
                <a:lnTo>
                  <a:pt x="382397" y="321817"/>
                </a:lnTo>
                <a:lnTo>
                  <a:pt x="382397" y="338200"/>
                </a:lnTo>
                <a:lnTo>
                  <a:pt x="255270" y="338200"/>
                </a:lnTo>
                <a:lnTo>
                  <a:pt x="255270" y="321817"/>
                </a:lnTo>
                <a:lnTo>
                  <a:pt x="262509" y="319912"/>
                </a:lnTo>
                <a:lnTo>
                  <a:pt x="267588" y="318134"/>
                </a:lnTo>
                <a:lnTo>
                  <a:pt x="270383" y="316610"/>
                </a:lnTo>
                <a:lnTo>
                  <a:pt x="273176" y="315213"/>
                </a:lnTo>
                <a:lnTo>
                  <a:pt x="275463" y="313181"/>
                </a:lnTo>
                <a:lnTo>
                  <a:pt x="276987" y="310768"/>
                </a:lnTo>
                <a:lnTo>
                  <a:pt x="278511" y="308482"/>
                </a:lnTo>
                <a:lnTo>
                  <a:pt x="279653" y="304799"/>
                </a:lnTo>
                <a:lnTo>
                  <a:pt x="280415" y="299973"/>
                </a:lnTo>
                <a:lnTo>
                  <a:pt x="281177" y="295020"/>
                </a:lnTo>
                <a:lnTo>
                  <a:pt x="281559" y="287019"/>
                </a:lnTo>
                <a:lnTo>
                  <a:pt x="281559" y="275716"/>
                </a:lnTo>
                <a:lnTo>
                  <a:pt x="281559" y="154304"/>
                </a:lnTo>
                <a:lnTo>
                  <a:pt x="282321" y="107060"/>
                </a:lnTo>
                <a:lnTo>
                  <a:pt x="283845" y="68325"/>
                </a:lnTo>
                <a:lnTo>
                  <a:pt x="278638" y="68325"/>
                </a:lnTo>
                <a:lnTo>
                  <a:pt x="263929" y="110563"/>
                </a:lnTo>
                <a:lnTo>
                  <a:pt x="193293" y="300735"/>
                </a:lnTo>
                <a:lnTo>
                  <a:pt x="149733" y="300735"/>
                </a:lnTo>
                <a:lnTo>
                  <a:pt x="79883" y="99821"/>
                </a:lnTo>
                <a:lnTo>
                  <a:pt x="76854" y="91273"/>
                </a:lnTo>
                <a:lnTo>
                  <a:pt x="74040" y="82772"/>
                </a:lnTo>
                <a:lnTo>
                  <a:pt x="71417" y="74318"/>
                </a:lnTo>
                <a:lnTo>
                  <a:pt x="68961" y="65912"/>
                </a:lnTo>
                <a:lnTo>
                  <a:pt x="64515" y="65912"/>
                </a:lnTo>
                <a:lnTo>
                  <a:pt x="65589" y="87247"/>
                </a:lnTo>
                <a:lnTo>
                  <a:pt x="66341" y="110474"/>
                </a:lnTo>
                <a:lnTo>
                  <a:pt x="66784" y="135582"/>
                </a:lnTo>
                <a:lnTo>
                  <a:pt x="66928" y="162559"/>
                </a:lnTo>
                <a:lnTo>
                  <a:pt x="66928" y="276478"/>
                </a:lnTo>
                <a:lnTo>
                  <a:pt x="67046" y="284932"/>
                </a:lnTo>
                <a:lnTo>
                  <a:pt x="85089" y="319658"/>
                </a:lnTo>
                <a:lnTo>
                  <a:pt x="93725" y="321817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223" y="320166"/>
                </a:lnTo>
                <a:lnTo>
                  <a:pt x="11049" y="318388"/>
                </a:lnTo>
                <a:lnTo>
                  <a:pt x="14604" y="316356"/>
                </a:lnTo>
                <a:lnTo>
                  <a:pt x="18161" y="314451"/>
                </a:lnTo>
                <a:lnTo>
                  <a:pt x="20827" y="311784"/>
                </a:lnTo>
                <a:lnTo>
                  <a:pt x="22605" y="308482"/>
                </a:lnTo>
                <a:lnTo>
                  <a:pt x="24384" y="305180"/>
                </a:lnTo>
                <a:lnTo>
                  <a:pt x="25526" y="300989"/>
                </a:lnTo>
                <a:lnTo>
                  <a:pt x="25908" y="295782"/>
                </a:lnTo>
                <a:lnTo>
                  <a:pt x="26415" y="290702"/>
                </a:lnTo>
                <a:lnTo>
                  <a:pt x="26542" y="284225"/>
                </a:lnTo>
                <a:lnTo>
                  <a:pt x="26542" y="276224"/>
                </a:lnTo>
                <a:lnTo>
                  <a:pt x="26542" y="61848"/>
                </a:lnTo>
                <a:lnTo>
                  <a:pt x="26447" y="53232"/>
                </a:lnTo>
                <a:lnTo>
                  <a:pt x="18668" y="24764"/>
                </a:lnTo>
                <a:lnTo>
                  <a:pt x="15493" y="21716"/>
                </a:lnTo>
                <a:lnTo>
                  <a:pt x="9271" y="18922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7170" y="3706496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4">
                <a:moveTo>
                  <a:pt x="0" y="0"/>
                </a:moveTo>
                <a:lnTo>
                  <a:pt x="144525" y="0"/>
                </a:lnTo>
                <a:lnTo>
                  <a:pt x="158571" y="242"/>
                </a:lnTo>
                <a:lnTo>
                  <a:pt x="204065" y="6348"/>
                </a:lnTo>
                <a:lnTo>
                  <a:pt x="241919" y="24415"/>
                </a:lnTo>
                <a:lnTo>
                  <a:pt x="265556" y="58546"/>
                </a:lnTo>
                <a:lnTo>
                  <a:pt x="270382" y="91185"/>
                </a:lnTo>
                <a:lnTo>
                  <a:pt x="269857" y="102854"/>
                </a:lnTo>
                <a:lnTo>
                  <a:pt x="257208" y="141079"/>
                </a:lnTo>
                <a:lnTo>
                  <a:pt x="221821" y="172815"/>
                </a:lnTo>
                <a:lnTo>
                  <a:pt x="200025" y="183387"/>
                </a:lnTo>
                <a:lnTo>
                  <a:pt x="200025" y="185800"/>
                </a:lnTo>
                <a:lnTo>
                  <a:pt x="236235" y="214052"/>
                </a:lnTo>
                <a:lnTo>
                  <a:pt x="267716" y="274319"/>
                </a:lnTo>
                <a:lnTo>
                  <a:pt x="272877" y="284866"/>
                </a:lnTo>
                <a:lnTo>
                  <a:pt x="299593" y="317150"/>
                </a:lnTo>
                <a:lnTo>
                  <a:pt x="312801" y="321817"/>
                </a:lnTo>
                <a:lnTo>
                  <a:pt x="312801" y="338200"/>
                </a:lnTo>
                <a:lnTo>
                  <a:pt x="217297" y="338200"/>
                </a:lnTo>
                <a:lnTo>
                  <a:pt x="209915" y="327082"/>
                </a:lnTo>
                <a:lnTo>
                  <a:pt x="202056" y="313547"/>
                </a:lnTo>
                <a:lnTo>
                  <a:pt x="193722" y="297606"/>
                </a:lnTo>
                <a:lnTo>
                  <a:pt x="184912" y="279272"/>
                </a:lnTo>
                <a:lnTo>
                  <a:pt x="165607" y="236854"/>
                </a:lnTo>
                <a:lnTo>
                  <a:pt x="161393" y="228113"/>
                </a:lnTo>
                <a:lnTo>
                  <a:pt x="133604" y="197230"/>
                </a:lnTo>
                <a:lnTo>
                  <a:pt x="126873" y="196214"/>
                </a:lnTo>
                <a:lnTo>
                  <a:pt x="117729" y="196214"/>
                </a:lnTo>
                <a:lnTo>
                  <a:pt x="103378" y="196214"/>
                </a:lnTo>
                <a:lnTo>
                  <a:pt x="103378" y="275970"/>
                </a:lnTo>
                <a:lnTo>
                  <a:pt x="103495" y="284593"/>
                </a:lnTo>
                <a:lnTo>
                  <a:pt x="121157" y="319531"/>
                </a:lnTo>
                <a:lnTo>
                  <a:pt x="130175" y="321817"/>
                </a:lnTo>
                <a:lnTo>
                  <a:pt x="130175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2" y="318388"/>
                </a:lnTo>
                <a:lnTo>
                  <a:pt x="25781" y="295655"/>
                </a:lnTo>
                <a:lnTo>
                  <a:pt x="26288" y="290448"/>
                </a:lnTo>
                <a:lnTo>
                  <a:pt x="26543" y="283971"/>
                </a:lnTo>
                <a:lnTo>
                  <a:pt x="26543" y="275970"/>
                </a:lnTo>
                <a:lnTo>
                  <a:pt x="26543" y="62356"/>
                </a:lnTo>
                <a:lnTo>
                  <a:pt x="26543" y="54609"/>
                </a:lnTo>
                <a:lnTo>
                  <a:pt x="26288" y="48132"/>
                </a:lnTo>
                <a:lnTo>
                  <a:pt x="25907" y="42798"/>
                </a:lnTo>
                <a:lnTo>
                  <a:pt x="25526" y="37591"/>
                </a:lnTo>
                <a:lnTo>
                  <a:pt x="24511" y="33273"/>
                </a:lnTo>
                <a:lnTo>
                  <a:pt x="22732" y="29971"/>
                </a:lnTo>
                <a:lnTo>
                  <a:pt x="20955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33037" y="3706496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4">
                <a:moveTo>
                  <a:pt x="0" y="0"/>
                </a:moveTo>
                <a:lnTo>
                  <a:pt x="245871" y="0"/>
                </a:lnTo>
                <a:lnTo>
                  <a:pt x="245871" y="78739"/>
                </a:lnTo>
                <a:lnTo>
                  <a:pt x="211962" y="78739"/>
                </a:lnTo>
                <a:lnTo>
                  <a:pt x="208012" y="67954"/>
                </a:lnTo>
                <a:lnTo>
                  <a:pt x="204358" y="59039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827"/>
                </a:lnTo>
                <a:lnTo>
                  <a:pt x="136144" y="147827"/>
                </a:lnTo>
                <a:lnTo>
                  <a:pt x="143382" y="147827"/>
                </a:lnTo>
                <a:lnTo>
                  <a:pt x="149098" y="146811"/>
                </a:lnTo>
                <a:lnTo>
                  <a:pt x="153162" y="144779"/>
                </a:lnTo>
                <a:lnTo>
                  <a:pt x="157352" y="142747"/>
                </a:lnTo>
                <a:lnTo>
                  <a:pt x="160781" y="139318"/>
                </a:lnTo>
                <a:lnTo>
                  <a:pt x="163449" y="134492"/>
                </a:lnTo>
                <a:lnTo>
                  <a:pt x="166243" y="129666"/>
                </a:lnTo>
                <a:lnTo>
                  <a:pt x="168782" y="122300"/>
                </a:lnTo>
                <a:lnTo>
                  <a:pt x="171323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199"/>
                </a:lnTo>
                <a:lnTo>
                  <a:pt x="166369" y="195960"/>
                </a:lnTo>
                <a:lnTo>
                  <a:pt x="163575" y="190880"/>
                </a:lnTo>
                <a:lnTo>
                  <a:pt x="160781" y="185800"/>
                </a:lnTo>
                <a:lnTo>
                  <a:pt x="157480" y="182244"/>
                </a:lnTo>
                <a:lnTo>
                  <a:pt x="153543" y="180085"/>
                </a:lnTo>
                <a:lnTo>
                  <a:pt x="149606" y="177926"/>
                </a:lnTo>
                <a:lnTo>
                  <a:pt x="143890" y="176910"/>
                </a:lnTo>
                <a:lnTo>
                  <a:pt x="136144" y="176910"/>
                </a:lnTo>
                <a:lnTo>
                  <a:pt x="103377" y="176910"/>
                </a:lnTo>
                <a:lnTo>
                  <a:pt x="103377" y="309244"/>
                </a:lnTo>
                <a:lnTo>
                  <a:pt x="157099" y="309244"/>
                </a:lnTo>
                <a:lnTo>
                  <a:pt x="162940" y="309244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339"/>
                </a:lnTo>
                <a:lnTo>
                  <a:pt x="179324" y="306069"/>
                </a:lnTo>
                <a:lnTo>
                  <a:pt x="199136" y="286638"/>
                </a:lnTo>
                <a:lnTo>
                  <a:pt x="201421" y="283082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1" y="318388"/>
                </a:lnTo>
                <a:lnTo>
                  <a:pt x="25781" y="295655"/>
                </a:lnTo>
                <a:lnTo>
                  <a:pt x="26288" y="290448"/>
                </a:lnTo>
                <a:lnTo>
                  <a:pt x="26543" y="283971"/>
                </a:lnTo>
                <a:lnTo>
                  <a:pt x="26543" y="275970"/>
                </a:lnTo>
                <a:lnTo>
                  <a:pt x="26543" y="62356"/>
                </a:lnTo>
                <a:lnTo>
                  <a:pt x="26543" y="54609"/>
                </a:lnTo>
                <a:lnTo>
                  <a:pt x="26288" y="48132"/>
                </a:lnTo>
                <a:lnTo>
                  <a:pt x="25907" y="42798"/>
                </a:lnTo>
                <a:lnTo>
                  <a:pt x="25526" y="37591"/>
                </a:lnTo>
                <a:lnTo>
                  <a:pt x="24511" y="33273"/>
                </a:lnTo>
                <a:lnTo>
                  <a:pt x="22732" y="29971"/>
                </a:lnTo>
                <a:lnTo>
                  <a:pt x="20955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01058" y="3706496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4">
                <a:moveTo>
                  <a:pt x="0" y="0"/>
                </a:moveTo>
                <a:lnTo>
                  <a:pt x="291592" y="0"/>
                </a:lnTo>
                <a:lnTo>
                  <a:pt x="291592" y="86994"/>
                </a:lnTo>
                <a:lnTo>
                  <a:pt x="257683" y="86994"/>
                </a:lnTo>
                <a:lnTo>
                  <a:pt x="255440" y="79087"/>
                </a:lnTo>
                <a:lnTo>
                  <a:pt x="253460" y="72310"/>
                </a:lnTo>
                <a:lnTo>
                  <a:pt x="237109" y="39369"/>
                </a:lnTo>
                <a:lnTo>
                  <a:pt x="234696" y="36829"/>
                </a:lnTo>
                <a:lnTo>
                  <a:pt x="218694" y="30098"/>
                </a:lnTo>
                <a:lnTo>
                  <a:pt x="214503" y="29336"/>
                </a:lnTo>
                <a:lnTo>
                  <a:pt x="208915" y="28955"/>
                </a:lnTo>
                <a:lnTo>
                  <a:pt x="202184" y="28955"/>
                </a:lnTo>
                <a:lnTo>
                  <a:pt x="184277" y="28955"/>
                </a:lnTo>
                <a:lnTo>
                  <a:pt x="184277" y="275970"/>
                </a:lnTo>
                <a:lnTo>
                  <a:pt x="184277" y="284733"/>
                </a:lnTo>
                <a:lnTo>
                  <a:pt x="184531" y="291464"/>
                </a:lnTo>
                <a:lnTo>
                  <a:pt x="185039" y="295909"/>
                </a:lnTo>
                <a:lnTo>
                  <a:pt x="185547" y="300481"/>
                </a:lnTo>
                <a:lnTo>
                  <a:pt x="186436" y="304164"/>
                </a:lnTo>
                <a:lnTo>
                  <a:pt x="187833" y="306958"/>
                </a:lnTo>
                <a:lnTo>
                  <a:pt x="189103" y="309752"/>
                </a:lnTo>
                <a:lnTo>
                  <a:pt x="190754" y="312038"/>
                </a:lnTo>
                <a:lnTo>
                  <a:pt x="214376" y="321817"/>
                </a:lnTo>
                <a:lnTo>
                  <a:pt x="214376" y="338200"/>
                </a:lnTo>
                <a:lnTo>
                  <a:pt x="77470" y="338200"/>
                </a:lnTo>
                <a:lnTo>
                  <a:pt x="77470" y="321817"/>
                </a:lnTo>
                <a:lnTo>
                  <a:pt x="84455" y="320674"/>
                </a:lnTo>
                <a:lnTo>
                  <a:pt x="89916" y="319150"/>
                </a:lnTo>
                <a:lnTo>
                  <a:pt x="93980" y="317245"/>
                </a:lnTo>
                <a:lnTo>
                  <a:pt x="98043" y="315340"/>
                </a:lnTo>
                <a:lnTo>
                  <a:pt x="101092" y="312673"/>
                </a:lnTo>
                <a:lnTo>
                  <a:pt x="102997" y="309244"/>
                </a:lnTo>
                <a:lnTo>
                  <a:pt x="105029" y="305688"/>
                </a:lnTo>
                <a:lnTo>
                  <a:pt x="106299" y="301370"/>
                </a:lnTo>
                <a:lnTo>
                  <a:pt x="106807" y="295909"/>
                </a:lnTo>
                <a:lnTo>
                  <a:pt x="107315" y="290575"/>
                </a:lnTo>
                <a:lnTo>
                  <a:pt x="107568" y="283971"/>
                </a:lnTo>
                <a:lnTo>
                  <a:pt x="107568" y="275970"/>
                </a:lnTo>
                <a:lnTo>
                  <a:pt x="107568" y="28955"/>
                </a:lnTo>
                <a:lnTo>
                  <a:pt x="87503" y="28955"/>
                </a:lnTo>
                <a:lnTo>
                  <a:pt x="77470" y="28955"/>
                </a:lnTo>
                <a:lnTo>
                  <a:pt x="69977" y="30098"/>
                </a:lnTo>
                <a:lnTo>
                  <a:pt x="64643" y="32384"/>
                </a:lnTo>
                <a:lnTo>
                  <a:pt x="59309" y="34670"/>
                </a:lnTo>
                <a:lnTo>
                  <a:pt x="54737" y="38353"/>
                </a:lnTo>
                <a:lnTo>
                  <a:pt x="50927" y="43306"/>
                </a:lnTo>
                <a:lnTo>
                  <a:pt x="46990" y="48259"/>
                </a:lnTo>
                <a:lnTo>
                  <a:pt x="33909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8329" y="4046702"/>
            <a:ext cx="1250799" cy="2213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92116" y="3702431"/>
            <a:ext cx="1233551" cy="346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33160" y="3771391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445"/>
                </a:lnTo>
                <a:lnTo>
                  <a:pt x="89153" y="139445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99278" y="373151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89">
                <a:moveTo>
                  <a:pt x="70865" y="0"/>
                </a:moveTo>
                <a:lnTo>
                  <a:pt x="27432" y="19288"/>
                </a:lnTo>
                <a:lnTo>
                  <a:pt x="9858" y="53768"/>
                </a:lnTo>
                <a:lnTo>
                  <a:pt x="1095" y="106727"/>
                </a:lnTo>
                <a:lnTo>
                  <a:pt x="0" y="140208"/>
                </a:lnTo>
                <a:lnTo>
                  <a:pt x="1121" y="175238"/>
                </a:lnTo>
                <a:lnTo>
                  <a:pt x="10126" y="230915"/>
                </a:lnTo>
                <a:lnTo>
                  <a:pt x="28178" y="267589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81"/>
                </a:lnTo>
                <a:lnTo>
                  <a:pt x="141620" y="178895"/>
                </a:lnTo>
                <a:lnTo>
                  <a:pt x="142494" y="149860"/>
                </a:lnTo>
                <a:lnTo>
                  <a:pt x="142015" y="126190"/>
                </a:lnTo>
                <a:lnTo>
                  <a:pt x="138154" y="84851"/>
                </a:lnTo>
                <a:lnTo>
                  <a:pt x="124936" y="37988"/>
                </a:lnTo>
                <a:lnTo>
                  <a:pt x="93233" y="4206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83985" y="3706496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4">
                <a:moveTo>
                  <a:pt x="0" y="0"/>
                </a:moveTo>
                <a:lnTo>
                  <a:pt x="130175" y="0"/>
                </a:lnTo>
                <a:lnTo>
                  <a:pt x="130175" y="16255"/>
                </a:lnTo>
                <a:lnTo>
                  <a:pt x="124205" y="17906"/>
                </a:lnTo>
                <a:lnTo>
                  <a:pt x="119506" y="19684"/>
                </a:lnTo>
                <a:lnTo>
                  <a:pt x="115950" y="21589"/>
                </a:lnTo>
                <a:lnTo>
                  <a:pt x="112522" y="23494"/>
                </a:lnTo>
                <a:lnTo>
                  <a:pt x="109854" y="26161"/>
                </a:lnTo>
                <a:lnTo>
                  <a:pt x="107950" y="29463"/>
                </a:lnTo>
                <a:lnTo>
                  <a:pt x="106044" y="32765"/>
                </a:lnTo>
                <a:lnTo>
                  <a:pt x="104775" y="36956"/>
                </a:lnTo>
                <a:lnTo>
                  <a:pt x="104266" y="42163"/>
                </a:lnTo>
                <a:lnTo>
                  <a:pt x="103631" y="47370"/>
                </a:lnTo>
                <a:lnTo>
                  <a:pt x="103377" y="53974"/>
                </a:lnTo>
                <a:lnTo>
                  <a:pt x="103377" y="61848"/>
                </a:lnTo>
                <a:lnTo>
                  <a:pt x="103377" y="308736"/>
                </a:lnTo>
                <a:lnTo>
                  <a:pt x="151384" y="308736"/>
                </a:lnTo>
                <a:lnTo>
                  <a:pt x="161036" y="308736"/>
                </a:lnTo>
                <a:lnTo>
                  <a:pt x="168655" y="307212"/>
                </a:lnTo>
                <a:lnTo>
                  <a:pt x="195373" y="279796"/>
                </a:lnTo>
                <a:lnTo>
                  <a:pt x="207644" y="238124"/>
                </a:lnTo>
                <a:lnTo>
                  <a:pt x="241680" y="238124"/>
                </a:lnTo>
                <a:lnTo>
                  <a:pt x="236219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2" y="318388"/>
                </a:lnTo>
                <a:lnTo>
                  <a:pt x="14477" y="316356"/>
                </a:lnTo>
                <a:lnTo>
                  <a:pt x="18034" y="314451"/>
                </a:lnTo>
                <a:lnTo>
                  <a:pt x="20700" y="311784"/>
                </a:lnTo>
                <a:lnTo>
                  <a:pt x="22478" y="308355"/>
                </a:lnTo>
                <a:lnTo>
                  <a:pt x="24256" y="304926"/>
                </a:lnTo>
                <a:lnTo>
                  <a:pt x="25273" y="300608"/>
                </a:lnTo>
                <a:lnTo>
                  <a:pt x="25780" y="295401"/>
                </a:lnTo>
                <a:lnTo>
                  <a:pt x="26288" y="290194"/>
                </a:lnTo>
                <a:lnTo>
                  <a:pt x="26542" y="283717"/>
                </a:lnTo>
                <a:lnTo>
                  <a:pt x="26542" y="275716"/>
                </a:lnTo>
                <a:lnTo>
                  <a:pt x="26542" y="62356"/>
                </a:lnTo>
                <a:lnTo>
                  <a:pt x="26542" y="54609"/>
                </a:lnTo>
                <a:lnTo>
                  <a:pt x="26288" y="48132"/>
                </a:lnTo>
                <a:lnTo>
                  <a:pt x="25907" y="42798"/>
                </a:lnTo>
                <a:lnTo>
                  <a:pt x="25526" y="37591"/>
                </a:lnTo>
                <a:lnTo>
                  <a:pt x="24511" y="33273"/>
                </a:lnTo>
                <a:lnTo>
                  <a:pt x="22732" y="29971"/>
                </a:lnTo>
                <a:lnTo>
                  <a:pt x="20954" y="26669"/>
                </a:lnTo>
                <a:lnTo>
                  <a:pt x="0" y="162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27496" y="3704716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60">
                <a:moveTo>
                  <a:pt x="144271" y="0"/>
                </a:moveTo>
                <a:lnTo>
                  <a:pt x="210438" y="0"/>
                </a:lnTo>
                <a:lnTo>
                  <a:pt x="292226" y="277494"/>
                </a:lnTo>
                <a:lnTo>
                  <a:pt x="294816" y="286140"/>
                </a:lnTo>
                <a:lnTo>
                  <a:pt x="314959" y="319785"/>
                </a:lnTo>
                <a:lnTo>
                  <a:pt x="327659" y="323595"/>
                </a:lnTo>
                <a:lnTo>
                  <a:pt x="327659" y="339978"/>
                </a:lnTo>
                <a:lnTo>
                  <a:pt x="190880" y="339978"/>
                </a:lnTo>
                <a:lnTo>
                  <a:pt x="190880" y="323595"/>
                </a:lnTo>
                <a:lnTo>
                  <a:pt x="199389" y="322579"/>
                </a:lnTo>
                <a:lnTo>
                  <a:pt x="205866" y="320293"/>
                </a:lnTo>
                <a:lnTo>
                  <a:pt x="209930" y="316483"/>
                </a:lnTo>
                <a:lnTo>
                  <a:pt x="214121" y="312673"/>
                </a:lnTo>
                <a:lnTo>
                  <a:pt x="216153" y="307212"/>
                </a:lnTo>
                <a:lnTo>
                  <a:pt x="216153" y="300354"/>
                </a:lnTo>
                <a:lnTo>
                  <a:pt x="216153" y="295147"/>
                </a:lnTo>
                <a:lnTo>
                  <a:pt x="215518" y="289559"/>
                </a:lnTo>
                <a:lnTo>
                  <a:pt x="214375" y="283209"/>
                </a:lnTo>
                <a:lnTo>
                  <a:pt x="213232" y="276986"/>
                </a:lnTo>
                <a:lnTo>
                  <a:pt x="211327" y="268985"/>
                </a:lnTo>
                <a:lnTo>
                  <a:pt x="208661" y="259460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698"/>
                </a:lnTo>
                <a:lnTo>
                  <a:pt x="85725" y="265302"/>
                </a:lnTo>
                <a:lnTo>
                  <a:pt x="83819" y="271652"/>
                </a:lnTo>
                <a:lnTo>
                  <a:pt x="82295" y="277875"/>
                </a:lnTo>
                <a:lnTo>
                  <a:pt x="80771" y="284098"/>
                </a:lnTo>
                <a:lnTo>
                  <a:pt x="80137" y="290702"/>
                </a:lnTo>
                <a:lnTo>
                  <a:pt x="80137" y="297560"/>
                </a:lnTo>
                <a:lnTo>
                  <a:pt x="81736" y="308326"/>
                </a:lnTo>
                <a:lnTo>
                  <a:pt x="86550" y="316245"/>
                </a:lnTo>
                <a:lnTo>
                  <a:pt x="94603" y="321331"/>
                </a:lnTo>
                <a:lnTo>
                  <a:pt x="105917" y="323595"/>
                </a:lnTo>
                <a:lnTo>
                  <a:pt x="105917" y="339978"/>
                </a:lnTo>
                <a:lnTo>
                  <a:pt x="0" y="339978"/>
                </a:lnTo>
                <a:lnTo>
                  <a:pt x="0" y="323595"/>
                </a:lnTo>
                <a:lnTo>
                  <a:pt x="6223" y="322960"/>
                </a:lnTo>
                <a:lnTo>
                  <a:pt x="11556" y="320801"/>
                </a:lnTo>
                <a:lnTo>
                  <a:pt x="16128" y="317118"/>
                </a:lnTo>
                <a:lnTo>
                  <a:pt x="20827" y="313562"/>
                </a:lnTo>
                <a:lnTo>
                  <a:pt x="25018" y="308609"/>
                </a:lnTo>
                <a:lnTo>
                  <a:pt x="40893" y="275335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20537" y="3702430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10">
                <a:moveTo>
                  <a:pt x="151891" y="0"/>
                </a:moveTo>
                <a:lnTo>
                  <a:pt x="216757" y="10652"/>
                </a:lnTo>
                <a:lnTo>
                  <a:pt x="263143" y="42545"/>
                </a:lnTo>
                <a:lnTo>
                  <a:pt x="291036" y="95377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81"/>
                </a:lnTo>
                <a:lnTo>
                  <a:pt x="247265" y="314414"/>
                </a:lnTo>
                <a:lnTo>
                  <a:pt x="209296" y="336042"/>
                </a:lnTo>
                <a:lnTo>
                  <a:pt x="162968" y="345578"/>
                </a:lnTo>
                <a:lnTo>
                  <a:pt x="145923" y="346202"/>
                </a:lnTo>
                <a:lnTo>
                  <a:pt x="111781" y="343536"/>
                </a:lnTo>
                <a:lnTo>
                  <a:pt x="57072" y="322252"/>
                </a:lnTo>
                <a:lnTo>
                  <a:pt x="20574" y="279677"/>
                </a:lnTo>
                <a:lnTo>
                  <a:pt x="2286" y="215860"/>
                </a:lnTo>
                <a:lnTo>
                  <a:pt x="0" y="176022"/>
                </a:lnTo>
                <a:lnTo>
                  <a:pt x="1097" y="149137"/>
                </a:lnTo>
                <a:lnTo>
                  <a:pt x="9911" y="101512"/>
                </a:lnTo>
                <a:lnTo>
                  <a:pt x="27559" y="62150"/>
                </a:lnTo>
                <a:lnTo>
                  <a:pt x="53657" y="32051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92115" y="3702430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10">
                <a:moveTo>
                  <a:pt x="158623" y="0"/>
                </a:moveTo>
                <a:lnTo>
                  <a:pt x="185199" y="831"/>
                </a:lnTo>
                <a:lnTo>
                  <a:pt x="210645" y="3317"/>
                </a:lnTo>
                <a:lnTo>
                  <a:pt x="234971" y="7447"/>
                </a:lnTo>
                <a:lnTo>
                  <a:pt x="258190" y="13208"/>
                </a:lnTo>
                <a:lnTo>
                  <a:pt x="258190" y="83566"/>
                </a:lnTo>
                <a:lnTo>
                  <a:pt x="224282" y="83566"/>
                </a:lnTo>
                <a:lnTo>
                  <a:pt x="221327" y="73759"/>
                </a:lnTo>
                <a:lnTo>
                  <a:pt x="218170" y="65119"/>
                </a:lnTo>
                <a:lnTo>
                  <a:pt x="192405" y="34671"/>
                </a:lnTo>
                <a:lnTo>
                  <a:pt x="162813" y="29083"/>
                </a:lnTo>
                <a:lnTo>
                  <a:pt x="150883" y="30013"/>
                </a:lnTo>
                <a:lnTo>
                  <a:pt x="110521" y="52637"/>
                </a:lnTo>
                <a:lnTo>
                  <a:pt x="89662" y="91821"/>
                </a:lnTo>
                <a:lnTo>
                  <a:pt x="81486" y="129079"/>
                </a:lnTo>
                <a:lnTo>
                  <a:pt x="78739" y="175006"/>
                </a:lnTo>
                <a:lnTo>
                  <a:pt x="79212" y="195986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148"/>
                </a:lnTo>
                <a:lnTo>
                  <a:pt x="145414" y="317246"/>
                </a:lnTo>
                <a:lnTo>
                  <a:pt x="155634" y="316434"/>
                </a:lnTo>
                <a:lnTo>
                  <a:pt x="185499" y="287321"/>
                </a:lnTo>
                <a:lnTo>
                  <a:pt x="188013" y="244603"/>
                </a:lnTo>
                <a:lnTo>
                  <a:pt x="183007" y="214376"/>
                </a:lnTo>
                <a:lnTo>
                  <a:pt x="181229" y="211709"/>
                </a:lnTo>
                <a:lnTo>
                  <a:pt x="178943" y="209550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1" y="204343"/>
                </a:lnTo>
                <a:lnTo>
                  <a:pt x="161289" y="202311"/>
                </a:lnTo>
                <a:lnTo>
                  <a:pt x="161289" y="185928"/>
                </a:lnTo>
                <a:lnTo>
                  <a:pt x="288163" y="185928"/>
                </a:lnTo>
                <a:lnTo>
                  <a:pt x="288163" y="202311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399" y="210693"/>
                </a:lnTo>
                <a:lnTo>
                  <a:pt x="268350" y="213868"/>
                </a:lnTo>
                <a:lnTo>
                  <a:pt x="266319" y="217932"/>
                </a:lnTo>
                <a:lnTo>
                  <a:pt x="265302" y="223139"/>
                </a:lnTo>
                <a:lnTo>
                  <a:pt x="264160" y="228346"/>
                </a:lnTo>
                <a:lnTo>
                  <a:pt x="263651" y="235712"/>
                </a:lnTo>
                <a:lnTo>
                  <a:pt x="263651" y="245110"/>
                </a:lnTo>
                <a:lnTo>
                  <a:pt x="263651" y="338582"/>
                </a:lnTo>
                <a:lnTo>
                  <a:pt x="227964" y="345948"/>
                </a:lnTo>
                <a:lnTo>
                  <a:pt x="211074" y="328168"/>
                </a:lnTo>
                <a:lnTo>
                  <a:pt x="195837" y="336075"/>
                </a:lnTo>
                <a:lnTo>
                  <a:pt x="179482" y="341709"/>
                </a:lnTo>
                <a:lnTo>
                  <a:pt x="162032" y="345080"/>
                </a:lnTo>
                <a:lnTo>
                  <a:pt x="143510" y="346202"/>
                </a:lnTo>
                <a:lnTo>
                  <a:pt x="109622" y="343560"/>
                </a:lnTo>
                <a:lnTo>
                  <a:pt x="55659" y="322466"/>
                </a:lnTo>
                <a:lnTo>
                  <a:pt x="19984" y="280177"/>
                </a:lnTo>
                <a:lnTo>
                  <a:pt x="2216" y="216169"/>
                </a:lnTo>
                <a:lnTo>
                  <a:pt x="0" y="176022"/>
                </a:lnTo>
                <a:lnTo>
                  <a:pt x="785" y="154136"/>
                </a:lnTo>
                <a:lnTo>
                  <a:pt x="7072" y="114460"/>
                </a:lnTo>
                <a:lnTo>
                  <a:pt x="27733" y="65690"/>
                </a:lnTo>
                <a:lnTo>
                  <a:pt x="59275" y="31067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74333" y="4046503"/>
            <a:ext cx="83667" cy="216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8371" y="3969892"/>
            <a:ext cx="66548" cy="748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8371" y="3813555"/>
            <a:ext cx="66548" cy="74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78372" y="396989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0" y="0"/>
                </a:moveTo>
                <a:lnTo>
                  <a:pt x="66548" y="0"/>
                </a:lnTo>
                <a:lnTo>
                  <a:pt x="66548" y="74802"/>
                </a:lnTo>
                <a:lnTo>
                  <a:pt x="0" y="748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78372" y="3813555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0" y="0"/>
                </a:moveTo>
                <a:lnTo>
                  <a:pt x="66548" y="0"/>
                </a:lnTo>
                <a:lnTo>
                  <a:pt x="66548" y="74803"/>
                </a:lnTo>
                <a:lnTo>
                  <a:pt x="0" y="7480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334259" y="3525392"/>
            <a:ext cx="7036434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732655" algn="just">
              <a:spcBef>
                <a:spcPts val="95"/>
              </a:spcBef>
            </a:pPr>
            <a:r>
              <a:rPr sz="4000" dirty="0">
                <a:latin typeface="Cambria"/>
                <a:cs typeface="Cambria"/>
              </a:rPr>
              <a:t>Client </a:t>
            </a:r>
            <a:r>
              <a:rPr sz="4000" spc="-5" dirty="0">
                <a:latin typeface="Cambria"/>
                <a:cs typeface="Cambria"/>
              </a:rPr>
              <a:t>will  </a:t>
            </a:r>
            <a:r>
              <a:rPr sz="4000" spc="-25" dirty="0">
                <a:latin typeface="Cambria"/>
                <a:cs typeface="Cambria"/>
              </a:rPr>
              <a:t>regain </a:t>
            </a:r>
            <a:r>
              <a:rPr sz="4000" spc="-5" dirty="0">
                <a:latin typeface="Cambria"/>
                <a:cs typeface="Cambria"/>
              </a:rPr>
              <a:t>full </a:t>
            </a:r>
            <a:r>
              <a:rPr sz="4000" dirty="0">
                <a:latin typeface="Cambria"/>
                <a:cs typeface="Cambria"/>
              </a:rPr>
              <a:t>use </a:t>
            </a:r>
            <a:r>
              <a:rPr sz="4000" spc="-5" dirty="0">
                <a:latin typeface="Cambria"/>
                <a:cs typeface="Cambria"/>
              </a:rPr>
              <a:t>of right </a:t>
            </a:r>
            <a:r>
              <a:rPr sz="4000" spc="-15" dirty="0">
                <a:latin typeface="Cambria"/>
                <a:cs typeface="Cambria"/>
              </a:rPr>
              <a:t>arm </a:t>
            </a:r>
            <a:r>
              <a:rPr sz="4000" dirty="0">
                <a:latin typeface="Cambria"/>
                <a:cs typeface="Cambria"/>
              </a:rPr>
              <a:t>in </a:t>
            </a:r>
            <a:r>
              <a:rPr sz="4000" spc="-5" dirty="0">
                <a:latin typeface="Cambria"/>
                <a:cs typeface="Cambria"/>
              </a:rPr>
              <a:t>6  </a:t>
            </a:r>
            <a:r>
              <a:rPr sz="4000" spc="-20" dirty="0">
                <a:latin typeface="Cambria"/>
                <a:cs typeface="Cambria"/>
              </a:rPr>
              <a:t>weeks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564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7212" y="918973"/>
            <a:ext cx="7167372" cy="17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9937" y="658749"/>
            <a:ext cx="7141692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5859" y="719837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10" h="104775">
                <a:moveTo>
                  <a:pt x="37211" y="0"/>
                </a:moveTo>
                <a:lnTo>
                  <a:pt x="0" y="104775"/>
                </a:lnTo>
                <a:lnTo>
                  <a:pt x="67055" y="104775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9898" y="719837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09" h="104775">
                <a:moveTo>
                  <a:pt x="37211" y="0"/>
                </a:moveTo>
                <a:lnTo>
                  <a:pt x="0" y="104775"/>
                </a:lnTo>
                <a:lnTo>
                  <a:pt x="66967" y="104775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8347" y="685291"/>
            <a:ext cx="116077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6086" y="685291"/>
            <a:ext cx="116078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0970" y="685291"/>
            <a:ext cx="116078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6298" y="685291"/>
            <a:ext cx="116078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7963" y="671068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90" h="254000">
                <a:moveTo>
                  <a:pt x="0" y="0"/>
                </a:moveTo>
                <a:lnTo>
                  <a:pt x="184530" y="0"/>
                </a:lnTo>
                <a:lnTo>
                  <a:pt x="184530" y="59182"/>
                </a:lnTo>
                <a:lnTo>
                  <a:pt x="159003" y="59182"/>
                </a:lnTo>
                <a:lnTo>
                  <a:pt x="156055" y="51040"/>
                </a:lnTo>
                <a:lnTo>
                  <a:pt x="153320" y="44338"/>
                </a:lnTo>
                <a:lnTo>
                  <a:pt x="138302" y="25400"/>
                </a:lnTo>
                <a:lnTo>
                  <a:pt x="134365" y="22987"/>
                </a:lnTo>
                <a:lnTo>
                  <a:pt x="127634" y="21717"/>
                </a:lnTo>
                <a:lnTo>
                  <a:pt x="118109" y="21717"/>
                </a:lnTo>
                <a:lnTo>
                  <a:pt x="77469" y="21717"/>
                </a:lnTo>
                <a:lnTo>
                  <a:pt x="77469" y="111125"/>
                </a:lnTo>
                <a:lnTo>
                  <a:pt x="102107" y="111125"/>
                </a:lnTo>
                <a:lnTo>
                  <a:pt x="107568" y="111125"/>
                </a:lnTo>
                <a:lnTo>
                  <a:pt x="122681" y="100965"/>
                </a:lnTo>
                <a:lnTo>
                  <a:pt x="124713" y="97409"/>
                </a:lnTo>
                <a:lnTo>
                  <a:pt x="126618" y="91821"/>
                </a:lnTo>
                <a:lnTo>
                  <a:pt x="128523" y="84328"/>
                </a:lnTo>
                <a:lnTo>
                  <a:pt x="149478" y="84328"/>
                </a:lnTo>
                <a:lnTo>
                  <a:pt x="149478" y="159766"/>
                </a:lnTo>
                <a:lnTo>
                  <a:pt x="128523" y="159766"/>
                </a:lnTo>
                <a:lnTo>
                  <a:pt x="126745" y="152654"/>
                </a:lnTo>
                <a:lnTo>
                  <a:pt x="124840" y="147066"/>
                </a:lnTo>
                <a:lnTo>
                  <a:pt x="122681" y="143383"/>
                </a:lnTo>
                <a:lnTo>
                  <a:pt x="120650" y="139573"/>
                </a:lnTo>
                <a:lnTo>
                  <a:pt x="118109" y="136906"/>
                </a:lnTo>
                <a:lnTo>
                  <a:pt x="115188" y="135255"/>
                </a:lnTo>
                <a:lnTo>
                  <a:pt x="112267" y="133604"/>
                </a:lnTo>
                <a:lnTo>
                  <a:pt x="107950" y="132842"/>
                </a:lnTo>
                <a:lnTo>
                  <a:pt x="102107" y="132842"/>
                </a:lnTo>
                <a:lnTo>
                  <a:pt x="77469" y="132842"/>
                </a:lnTo>
                <a:lnTo>
                  <a:pt x="77469" y="232156"/>
                </a:lnTo>
                <a:lnTo>
                  <a:pt x="117855" y="232156"/>
                </a:lnTo>
                <a:lnTo>
                  <a:pt x="122300" y="232156"/>
                </a:lnTo>
                <a:lnTo>
                  <a:pt x="125856" y="231902"/>
                </a:lnTo>
                <a:lnTo>
                  <a:pt x="154685" y="204470"/>
                </a:lnTo>
                <a:lnTo>
                  <a:pt x="156590" y="200025"/>
                </a:lnTo>
                <a:lnTo>
                  <a:pt x="158622" y="193802"/>
                </a:lnTo>
                <a:lnTo>
                  <a:pt x="160908" y="186055"/>
                </a:lnTo>
                <a:lnTo>
                  <a:pt x="186308" y="186055"/>
                </a:lnTo>
                <a:lnTo>
                  <a:pt x="182879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411"/>
                </a:lnTo>
                <a:lnTo>
                  <a:pt x="8127" y="239141"/>
                </a:lnTo>
                <a:lnTo>
                  <a:pt x="10794" y="237617"/>
                </a:lnTo>
                <a:lnTo>
                  <a:pt x="13461" y="236220"/>
                </a:lnTo>
                <a:lnTo>
                  <a:pt x="15493" y="234315"/>
                </a:lnTo>
                <a:lnTo>
                  <a:pt x="16763" y="231648"/>
                </a:lnTo>
                <a:lnTo>
                  <a:pt x="18033" y="229108"/>
                </a:lnTo>
                <a:lnTo>
                  <a:pt x="18922" y="225933"/>
                </a:lnTo>
                <a:lnTo>
                  <a:pt x="19303" y="221996"/>
                </a:lnTo>
                <a:lnTo>
                  <a:pt x="19684" y="218186"/>
                </a:lnTo>
                <a:lnTo>
                  <a:pt x="19811" y="213233"/>
                </a:lnTo>
                <a:lnTo>
                  <a:pt x="19811" y="207264"/>
                </a:lnTo>
                <a:lnTo>
                  <a:pt x="19811" y="46862"/>
                </a:lnTo>
                <a:lnTo>
                  <a:pt x="19811" y="41021"/>
                </a:lnTo>
                <a:lnTo>
                  <a:pt x="19684" y="36195"/>
                </a:lnTo>
                <a:lnTo>
                  <a:pt x="11048" y="16510"/>
                </a:lnTo>
                <a:lnTo>
                  <a:pt x="8381" y="14859"/>
                </a:lnTo>
                <a:lnTo>
                  <a:pt x="4698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4240" y="671068"/>
            <a:ext cx="287020" cy="254000"/>
          </a:xfrm>
          <a:custGeom>
            <a:avLst/>
            <a:gdLst/>
            <a:ahLst/>
            <a:cxnLst/>
            <a:rect l="l" t="t" r="r" b="b"/>
            <a:pathLst>
              <a:path w="287020" h="254000">
                <a:moveTo>
                  <a:pt x="0" y="0"/>
                </a:moveTo>
                <a:lnTo>
                  <a:pt x="92455" y="0"/>
                </a:lnTo>
                <a:lnTo>
                  <a:pt x="144017" y="152781"/>
                </a:lnTo>
                <a:lnTo>
                  <a:pt x="199770" y="0"/>
                </a:lnTo>
                <a:lnTo>
                  <a:pt x="287019" y="0"/>
                </a:lnTo>
                <a:lnTo>
                  <a:pt x="287019" y="12319"/>
                </a:lnTo>
                <a:lnTo>
                  <a:pt x="280542" y="14097"/>
                </a:lnTo>
                <a:lnTo>
                  <a:pt x="276098" y="16129"/>
                </a:lnTo>
                <a:lnTo>
                  <a:pt x="267334" y="37211"/>
                </a:lnTo>
                <a:lnTo>
                  <a:pt x="267334" y="46482"/>
                </a:lnTo>
                <a:lnTo>
                  <a:pt x="267334" y="207391"/>
                </a:lnTo>
                <a:lnTo>
                  <a:pt x="267334" y="215011"/>
                </a:lnTo>
                <a:lnTo>
                  <a:pt x="267715" y="220980"/>
                </a:lnTo>
                <a:lnTo>
                  <a:pt x="268477" y="225425"/>
                </a:lnTo>
                <a:lnTo>
                  <a:pt x="269239" y="229743"/>
                </a:lnTo>
                <a:lnTo>
                  <a:pt x="270763" y="233172"/>
                </a:lnTo>
                <a:lnTo>
                  <a:pt x="273050" y="235458"/>
                </a:lnTo>
                <a:lnTo>
                  <a:pt x="275335" y="237744"/>
                </a:lnTo>
                <a:lnTo>
                  <a:pt x="280034" y="239776"/>
                </a:lnTo>
                <a:lnTo>
                  <a:pt x="287019" y="241681"/>
                </a:lnTo>
                <a:lnTo>
                  <a:pt x="287019" y="254000"/>
                </a:lnTo>
                <a:lnTo>
                  <a:pt x="191642" y="254000"/>
                </a:lnTo>
                <a:lnTo>
                  <a:pt x="191642" y="241681"/>
                </a:lnTo>
                <a:lnTo>
                  <a:pt x="197103" y="240157"/>
                </a:lnTo>
                <a:lnTo>
                  <a:pt x="200913" y="238887"/>
                </a:lnTo>
                <a:lnTo>
                  <a:pt x="202945" y="237744"/>
                </a:lnTo>
                <a:lnTo>
                  <a:pt x="205104" y="236601"/>
                </a:lnTo>
                <a:lnTo>
                  <a:pt x="206755" y="235204"/>
                </a:lnTo>
                <a:lnTo>
                  <a:pt x="211327" y="215519"/>
                </a:lnTo>
                <a:lnTo>
                  <a:pt x="211327" y="207010"/>
                </a:lnTo>
                <a:lnTo>
                  <a:pt x="211327" y="115951"/>
                </a:lnTo>
                <a:lnTo>
                  <a:pt x="212246" y="70864"/>
                </a:lnTo>
                <a:lnTo>
                  <a:pt x="212978" y="51308"/>
                </a:lnTo>
                <a:lnTo>
                  <a:pt x="209168" y="51308"/>
                </a:lnTo>
                <a:lnTo>
                  <a:pt x="207644" y="56261"/>
                </a:lnTo>
                <a:lnTo>
                  <a:pt x="206120" y="61214"/>
                </a:lnTo>
                <a:lnTo>
                  <a:pt x="204342" y="65912"/>
                </a:lnTo>
                <a:lnTo>
                  <a:pt x="202838" y="70225"/>
                </a:lnTo>
                <a:lnTo>
                  <a:pt x="200786" y="75930"/>
                </a:lnTo>
                <a:lnTo>
                  <a:pt x="198163" y="83040"/>
                </a:lnTo>
                <a:lnTo>
                  <a:pt x="194944" y="91567"/>
                </a:lnTo>
                <a:lnTo>
                  <a:pt x="145160" y="225806"/>
                </a:lnTo>
                <a:lnTo>
                  <a:pt x="112394" y="225806"/>
                </a:lnTo>
                <a:lnTo>
                  <a:pt x="59943" y="74930"/>
                </a:lnTo>
                <a:lnTo>
                  <a:pt x="57654" y="68550"/>
                </a:lnTo>
                <a:lnTo>
                  <a:pt x="55530" y="62182"/>
                </a:lnTo>
                <a:lnTo>
                  <a:pt x="53550" y="55838"/>
                </a:lnTo>
                <a:lnTo>
                  <a:pt x="51688" y="49530"/>
                </a:lnTo>
                <a:lnTo>
                  <a:pt x="48386" y="49530"/>
                </a:lnTo>
                <a:lnTo>
                  <a:pt x="49220" y="65557"/>
                </a:lnTo>
                <a:lnTo>
                  <a:pt x="49815" y="82978"/>
                </a:lnTo>
                <a:lnTo>
                  <a:pt x="50172" y="101804"/>
                </a:lnTo>
                <a:lnTo>
                  <a:pt x="50291" y="122047"/>
                </a:lnTo>
                <a:lnTo>
                  <a:pt x="50291" y="207645"/>
                </a:lnTo>
                <a:lnTo>
                  <a:pt x="50291" y="216789"/>
                </a:lnTo>
                <a:lnTo>
                  <a:pt x="70357" y="241681"/>
                </a:lnTo>
                <a:lnTo>
                  <a:pt x="70357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411"/>
                </a:lnTo>
                <a:lnTo>
                  <a:pt x="8254" y="239014"/>
                </a:lnTo>
                <a:lnTo>
                  <a:pt x="19430" y="222123"/>
                </a:lnTo>
                <a:lnTo>
                  <a:pt x="19811" y="218312"/>
                </a:lnTo>
                <a:lnTo>
                  <a:pt x="19938" y="213360"/>
                </a:lnTo>
                <a:lnTo>
                  <a:pt x="19938" y="207391"/>
                </a:lnTo>
                <a:lnTo>
                  <a:pt x="19938" y="46482"/>
                </a:lnTo>
                <a:lnTo>
                  <a:pt x="19938" y="37084"/>
                </a:lnTo>
                <a:lnTo>
                  <a:pt x="19557" y="30607"/>
                </a:lnTo>
                <a:lnTo>
                  <a:pt x="18668" y="27178"/>
                </a:lnTo>
                <a:lnTo>
                  <a:pt x="17906" y="23749"/>
                </a:lnTo>
                <a:lnTo>
                  <a:pt x="16382" y="20828"/>
                </a:lnTo>
                <a:lnTo>
                  <a:pt x="13969" y="18669"/>
                </a:lnTo>
                <a:lnTo>
                  <a:pt x="11683" y="16383"/>
                </a:lnTo>
                <a:lnTo>
                  <a:pt x="6984" y="14224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9104" y="671068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8" y="0"/>
                </a:lnTo>
                <a:lnTo>
                  <a:pt x="218948" y="65278"/>
                </a:lnTo>
                <a:lnTo>
                  <a:pt x="193421" y="65278"/>
                </a:lnTo>
                <a:lnTo>
                  <a:pt x="191135" y="56896"/>
                </a:lnTo>
                <a:lnTo>
                  <a:pt x="189230" y="50673"/>
                </a:lnTo>
                <a:lnTo>
                  <a:pt x="187833" y="46736"/>
                </a:lnTo>
                <a:lnTo>
                  <a:pt x="186436" y="42672"/>
                </a:lnTo>
                <a:lnTo>
                  <a:pt x="184912" y="39370"/>
                </a:lnTo>
                <a:lnTo>
                  <a:pt x="183261" y="36576"/>
                </a:lnTo>
                <a:lnTo>
                  <a:pt x="181610" y="33782"/>
                </a:lnTo>
                <a:lnTo>
                  <a:pt x="179832" y="31496"/>
                </a:lnTo>
                <a:lnTo>
                  <a:pt x="164084" y="22606"/>
                </a:lnTo>
                <a:lnTo>
                  <a:pt x="160909" y="22098"/>
                </a:lnTo>
                <a:lnTo>
                  <a:pt x="156845" y="21717"/>
                </a:lnTo>
                <a:lnTo>
                  <a:pt x="151764" y="21717"/>
                </a:lnTo>
                <a:lnTo>
                  <a:pt x="138430" y="21717"/>
                </a:lnTo>
                <a:lnTo>
                  <a:pt x="138430" y="207264"/>
                </a:lnTo>
                <a:lnTo>
                  <a:pt x="138430" y="213868"/>
                </a:lnTo>
                <a:lnTo>
                  <a:pt x="138557" y="218821"/>
                </a:lnTo>
                <a:lnTo>
                  <a:pt x="138937" y="222250"/>
                </a:lnTo>
                <a:lnTo>
                  <a:pt x="139319" y="225679"/>
                </a:lnTo>
                <a:lnTo>
                  <a:pt x="139954" y="228346"/>
                </a:lnTo>
                <a:lnTo>
                  <a:pt x="140970" y="230505"/>
                </a:lnTo>
                <a:lnTo>
                  <a:pt x="141986" y="232664"/>
                </a:lnTo>
                <a:lnTo>
                  <a:pt x="143129" y="234315"/>
                </a:lnTo>
                <a:lnTo>
                  <a:pt x="144652" y="235585"/>
                </a:lnTo>
                <a:lnTo>
                  <a:pt x="146050" y="236982"/>
                </a:lnTo>
                <a:lnTo>
                  <a:pt x="160909" y="241681"/>
                </a:lnTo>
                <a:lnTo>
                  <a:pt x="160909" y="254000"/>
                </a:lnTo>
                <a:lnTo>
                  <a:pt x="58166" y="254000"/>
                </a:lnTo>
                <a:lnTo>
                  <a:pt x="58166" y="241681"/>
                </a:lnTo>
                <a:lnTo>
                  <a:pt x="63373" y="240792"/>
                </a:lnTo>
                <a:lnTo>
                  <a:pt x="67563" y="239649"/>
                </a:lnTo>
                <a:lnTo>
                  <a:pt x="70612" y="238252"/>
                </a:lnTo>
                <a:lnTo>
                  <a:pt x="73660" y="236855"/>
                </a:lnTo>
                <a:lnTo>
                  <a:pt x="75819" y="234823"/>
                </a:lnTo>
                <a:lnTo>
                  <a:pt x="77343" y="232156"/>
                </a:lnTo>
                <a:lnTo>
                  <a:pt x="78867" y="229616"/>
                </a:lnTo>
                <a:lnTo>
                  <a:pt x="79756" y="226314"/>
                </a:lnTo>
                <a:lnTo>
                  <a:pt x="80137" y="222250"/>
                </a:lnTo>
                <a:lnTo>
                  <a:pt x="80518" y="218186"/>
                </a:lnTo>
                <a:lnTo>
                  <a:pt x="80645" y="213233"/>
                </a:lnTo>
                <a:lnTo>
                  <a:pt x="80645" y="207264"/>
                </a:lnTo>
                <a:lnTo>
                  <a:pt x="80645" y="21717"/>
                </a:lnTo>
                <a:lnTo>
                  <a:pt x="65659" y="21717"/>
                </a:lnTo>
                <a:lnTo>
                  <a:pt x="58166" y="21717"/>
                </a:lnTo>
                <a:lnTo>
                  <a:pt x="52450" y="22606"/>
                </a:lnTo>
                <a:lnTo>
                  <a:pt x="48513" y="24384"/>
                </a:lnTo>
                <a:lnTo>
                  <a:pt x="44576" y="26162"/>
                </a:lnTo>
                <a:lnTo>
                  <a:pt x="41148" y="28829"/>
                </a:lnTo>
                <a:lnTo>
                  <a:pt x="25400" y="65278"/>
                </a:lnTo>
                <a:lnTo>
                  <a:pt x="0" y="652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3325" y="671069"/>
            <a:ext cx="229870" cy="257175"/>
          </a:xfrm>
          <a:custGeom>
            <a:avLst/>
            <a:gdLst/>
            <a:ahLst/>
            <a:cxnLst/>
            <a:rect l="l" t="t" r="r" b="b"/>
            <a:pathLst>
              <a:path w="229870" h="257175">
                <a:moveTo>
                  <a:pt x="0" y="0"/>
                </a:moveTo>
                <a:lnTo>
                  <a:pt x="97662" y="0"/>
                </a:lnTo>
                <a:lnTo>
                  <a:pt x="97662" y="12319"/>
                </a:lnTo>
                <a:lnTo>
                  <a:pt x="92583" y="13589"/>
                </a:lnTo>
                <a:lnTo>
                  <a:pt x="88900" y="15112"/>
                </a:lnTo>
                <a:lnTo>
                  <a:pt x="86487" y="16637"/>
                </a:lnTo>
                <a:lnTo>
                  <a:pt x="84074" y="18161"/>
                </a:lnTo>
                <a:lnTo>
                  <a:pt x="82169" y="20066"/>
                </a:lnTo>
                <a:lnTo>
                  <a:pt x="81025" y="22352"/>
                </a:lnTo>
                <a:lnTo>
                  <a:pt x="79755" y="24511"/>
                </a:lnTo>
                <a:lnTo>
                  <a:pt x="78866" y="27432"/>
                </a:lnTo>
                <a:lnTo>
                  <a:pt x="78359" y="31115"/>
                </a:lnTo>
                <a:lnTo>
                  <a:pt x="77850" y="34671"/>
                </a:lnTo>
                <a:lnTo>
                  <a:pt x="77597" y="39878"/>
                </a:lnTo>
                <a:lnTo>
                  <a:pt x="77597" y="46862"/>
                </a:lnTo>
                <a:lnTo>
                  <a:pt x="77597" y="169672"/>
                </a:lnTo>
                <a:lnTo>
                  <a:pt x="77716" y="176841"/>
                </a:lnTo>
                <a:lnTo>
                  <a:pt x="86233" y="217170"/>
                </a:lnTo>
                <a:lnTo>
                  <a:pt x="89535" y="223012"/>
                </a:lnTo>
                <a:lnTo>
                  <a:pt x="94107" y="227457"/>
                </a:lnTo>
                <a:lnTo>
                  <a:pt x="99949" y="230505"/>
                </a:lnTo>
                <a:lnTo>
                  <a:pt x="105790" y="233553"/>
                </a:lnTo>
                <a:lnTo>
                  <a:pt x="113284" y="235204"/>
                </a:lnTo>
                <a:lnTo>
                  <a:pt x="122427" y="235204"/>
                </a:lnTo>
                <a:lnTo>
                  <a:pt x="161289" y="215392"/>
                </a:lnTo>
                <a:lnTo>
                  <a:pt x="167639" y="165354"/>
                </a:lnTo>
                <a:lnTo>
                  <a:pt x="167639" y="46736"/>
                </a:lnTo>
                <a:lnTo>
                  <a:pt x="167639" y="37337"/>
                </a:lnTo>
                <a:lnTo>
                  <a:pt x="161671" y="18415"/>
                </a:lnTo>
                <a:lnTo>
                  <a:pt x="159385" y="16129"/>
                </a:lnTo>
                <a:lnTo>
                  <a:pt x="154812" y="14097"/>
                </a:lnTo>
                <a:lnTo>
                  <a:pt x="147954" y="12319"/>
                </a:lnTo>
                <a:lnTo>
                  <a:pt x="147954" y="0"/>
                </a:lnTo>
                <a:lnTo>
                  <a:pt x="229742" y="0"/>
                </a:lnTo>
                <a:lnTo>
                  <a:pt x="229742" y="12319"/>
                </a:lnTo>
                <a:lnTo>
                  <a:pt x="225298" y="13462"/>
                </a:lnTo>
                <a:lnTo>
                  <a:pt x="221741" y="14859"/>
                </a:lnTo>
                <a:lnTo>
                  <a:pt x="219201" y="16256"/>
                </a:lnTo>
                <a:lnTo>
                  <a:pt x="216535" y="17653"/>
                </a:lnTo>
                <a:lnTo>
                  <a:pt x="214629" y="19685"/>
                </a:lnTo>
                <a:lnTo>
                  <a:pt x="213233" y="22225"/>
                </a:lnTo>
                <a:lnTo>
                  <a:pt x="211836" y="24765"/>
                </a:lnTo>
                <a:lnTo>
                  <a:pt x="210947" y="27940"/>
                </a:lnTo>
                <a:lnTo>
                  <a:pt x="210692" y="31877"/>
                </a:lnTo>
                <a:lnTo>
                  <a:pt x="210312" y="35814"/>
                </a:lnTo>
                <a:lnTo>
                  <a:pt x="210058" y="40767"/>
                </a:lnTo>
                <a:lnTo>
                  <a:pt x="210058" y="46736"/>
                </a:lnTo>
                <a:lnTo>
                  <a:pt x="210058" y="162941"/>
                </a:lnTo>
                <a:lnTo>
                  <a:pt x="209821" y="174009"/>
                </a:lnTo>
                <a:lnTo>
                  <a:pt x="201596" y="215868"/>
                </a:lnTo>
                <a:lnTo>
                  <a:pt x="175387" y="244856"/>
                </a:lnTo>
                <a:lnTo>
                  <a:pt x="133873" y="256238"/>
                </a:lnTo>
                <a:lnTo>
                  <a:pt x="116712" y="256921"/>
                </a:lnTo>
                <a:lnTo>
                  <a:pt x="103995" y="256585"/>
                </a:lnTo>
                <a:lnTo>
                  <a:pt x="63367" y="248360"/>
                </a:lnTo>
                <a:lnTo>
                  <a:pt x="32432" y="222615"/>
                </a:lnTo>
                <a:lnTo>
                  <a:pt x="20274" y="179165"/>
                </a:lnTo>
                <a:lnTo>
                  <a:pt x="19938" y="167259"/>
                </a:lnTo>
                <a:lnTo>
                  <a:pt x="19938" y="46862"/>
                </a:lnTo>
                <a:lnTo>
                  <a:pt x="19938" y="41021"/>
                </a:lnTo>
                <a:lnTo>
                  <a:pt x="19812" y="36195"/>
                </a:lnTo>
                <a:lnTo>
                  <a:pt x="19430" y="32131"/>
                </a:lnTo>
                <a:lnTo>
                  <a:pt x="19176" y="28194"/>
                </a:lnTo>
                <a:lnTo>
                  <a:pt x="18414" y="25019"/>
                </a:lnTo>
                <a:lnTo>
                  <a:pt x="17017" y="22479"/>
                </a:lnTo>
                <a:lnTo>
                  <a:pt x="15748" y="20066"/>
                </a:lnTo>
                <a:lnTo>
                  <a:pt x="13715" y="18034"/>
                </a:lnTo>
                <a:lnTo>
                  <a:pt x="11049" y="16510"/>
                </a:lnTo>
                <a:lnTo>
                  <a:pt x="8382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4515" y="663575"/>
            <a:ext cx="1526794" cy="268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4454" y="671068"/>
            <a:ext cx="181610" cy="254000"/>
          </a:xfrm>
          <a:custGeom>
            <a:avLst/>
            <a:gdLst/>
            <a:ahLst/>
            <a:cxnLst/>
            <a:rect l="l" t="t" r="r" b="b"/>
            <a:pathLst>
              <a:path w="181610" h="254000">
                <a:moveTo>
                  <a:pt x="0" y="0"/>
                </a:moveTo>
                <a:lnTo>
                  <a:pt x="97662" y="0"/>
                </a:lnTo>
                <a:lnTo>
                  <a:pt x="97662" y="12319"/>
                </a:lnTo>
                <a:lnTo>
                  <a:pt x="93218" y="13462"/>
                </a:lnTo>
                <a:lnTo>
                  <a:pt x="89662" y="14859"/>
                </a:lnTo>
                <a:lnTo>
                  <a:pt x="86995" y="16256"/>
                </a:lnTo>
                <a:lnTo>
                  <a:pt x="84455" y="17653"/>
                </a:lnTo>
                <a:lnTo>
                  <a:pt x="82423" y="19685"/>
                </a:lnTo>
                <a:lnTo>
                  <a:pt x="81025" y="22098"/>
                </a:lnTo>
                <a:lnTo>
                  <a:pt x="79502" y="24637"/>
                </a:lnTo>
                <a:lnTo>
                  <a:pt x="78612" y="27812"/>
                </a:lnTo>
                <a:lnTo>
                  <a:pt x="78232" y="31750"/>
                </a:lnTo>
                <a:lnTo>
                  <a:pt x="77724" y="35687"/>
                </a:lnTo>
                <a:lnTo>
                  <a:pt x="77470" y="40512"/>
                </a:lnTo>
                <a:lnTo>
                  <a:pt x="77470" y="46482"/>
                </a:lnTo>
                <a:lnTo>
                  <a:pt x="77470" y="231775"/>
                </a:lnTo>
                <a:lnTo>
                  <a:pt x="113665" y="231775"/>
                </a:lnTo>
                <a:lnTo>
                  <a:pt x="120777" y="231775"/>
                </a:lnTo>
                <a:lnTo>
                  <a:pt x="126619" y="230632"/>
                </a:lnTo>
                <a:lnTo>
                  <a:pt x="130937" y="228473"/>
                </a:lnTo>
                <a:lnTo>
                  <a:pt x="135255" y="226187"/>
                </a:lnTo>
                <a:lnTo>
                  <a:pt x="139065" y="222758"/>
                </a:lnTo>
                <a:lnTo>
                  <a:pt x="142112" y="218186"/>
                </a:lnTo>
                <a:lnTo>
                  <a:pt x="145287" y="213487"/>
                </a:lnTo>
                <a:lnTo>
                  <a:pt x="148082" y="207391"/>
                </a:lnTo>
                <a:lnTo>
                  <a:pt x="150368" y="199898"/>
                </a:lnTo>
                <a:lnTo>
                  <a:pt x="152654" y="192405"/>
                </a:lnTo>
                <a:lnTo>
                  <a:pt x="154432" y="185420"/>
                </a:lnTo>
                <a:lnTo>
                  <a:pt x="155829" y="178816"/>
                </a:lnTo>
                <a:lnTo>
                  <a:pt x="181356" y="178816"/>
                </a:lnTo>
                <a:lnTo>
                  <a:pt x="177292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411"/>
                </a:lnTo>
                <a:lnTo>
                  <a:pt x="8128" y="239014"/>
                </a:lnTo>
                <a:lnTo>
                  <a:pt x="19812" y="212979"/>
                </a:lnTo>
                <a:lnTo>
                  <a:pt x="19812" y="207010"/>
                </a:lnTo>
                <a:lnTo>
                  <a:pt x="19812" y="46862"/>
                </a:lnTo>
                <a:lnTo>
                  <a:pt x="19812" y="41021"/>
                </a:lnTo>
                <a:lnTo>
                  <a:pt x="19685" y="36195"/>
                </a:lnTo>
                <a:lnTo>
                  <a:pt x="11049" y="16510"/>
                </a:lnTo>
                <a:lnTo>
                  <a:pt x="8382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25086" y="671068"/>
            <a:ext cx="180340" cy="254000"/>
          </a:xfrm>
          <a:custGeom>
            <a:avLst/>
            <a:gdLst/>
            <a:ahLst/>
            <a:cxnLst/>
            <a:rect l="l" t="t" r="r" b="b"/>
            <a:pathLst>
              <a:path w="180339" h="254000">
                <a:moveTo>
                  <a:pt x="0" y="0"/>
                </a:moveTo>
                <a:lnTo>
                  <a:pt x="179831" y="0"/>
                </a:lnTo>
                <a:lnTo>
                  <a:pt x="179831" y="59182"/>
                </a:lnTo>
                <a:lnTo>
                  <a:pt x="154305" y="59182"/>
                </a:lnTo>
                <a:lnTo>
                  <a:pt x="151374" y="51040"/>
                </a:lnTo>
                <a:lnTo>
                  <a:pt x="148669" y="44338"/>
                </a:lnTo>
                <a:lnTo>
                  <a:pt x="133731" y="25400"/>
                </a:lnTo>
                <a:lnTo>
                  <a:pt x="129793" y="22987"/>
                </a:lnTo>
                <a:lnTo>
                  <a:pt x="122936" y="21717"/>
                </a:lnTo>
                <a:lnTo>
                  <a:pt x="113411" y="21717"/>
                </a:lnTo>
                <a:lnTo>
                  <a:pt x="77469" y="21717"/>
                </a:lnTo>
                <a:lnTo>
                  <a:pt x="77469" y="116459"/>
                </a:lnTo>
                <a:lnTo>
                  <a:pt x="101345" y="116459"/>
                </a:lnTo>
                <a:lnTo>
                  <a:pt x="107187" y="116459"/>
                </a:lnTo>
                <a:lnTo>
                  <a:pt x="111632" y="115570"/>
                </a:lnTo>
                <a:lnTo>
                  <a:pt x="114807" y="113792"/>
                </a:lnTo>
                <a:lnTo>
                  <a:pt x="117982" y="112014"/>
                </a:lnTo>
                <a:lnTo>
                  <a:pt x="120650" y="108966"/>
                </a:lnTo>
                <a:lnTo>
                  <a:pt x="122681" y="104775"/>
                </a:lnTo>
                <a:lnTo>
                  <a:pt x="124713" y="100584"/>
                </a:lnTo>
                <a:lnTo>
                  <a:pt x="126364" y="94615"/>
                </a:lnTo>
                <a:lnTo>
                  <a:pt x="127762" y="86868"/>
                </a:lnTo>
                <a:lnTo>
                  <a:pt x="148844" y="86868"/>
                </a:lnTo>
                <a:lnTo>
                  <a:pt x="148844" y="168021"/>
                </a:lnTo>
                <a:lnTo>
                  <a:pt x="127762" y="168021"/>
                </a:lnTo>
                <a:lnTo>
                  <a:pt x="126237" y="160147"/>
                </a:lnTo>
                <a:lnTo>
                  <a:pt x="124460" y="154178"/>
                </a:lnTo>
                <a:lnTo>
                  <a:pt x="122300" y="149860"/>
                </a:lnTo>
                <a:lnTo>
                  <a:pt x="120268" y="145542"/>
                </a:lnTo>
                <a:lnTo>
                  <a:pt x="117601" y="142621"/>
                </a:lnTo>
                <a:lnTo>
                  <a:pt x="114554" y="140843"/>
                </a:lnTo>
                <a:lnTo>
                  <a:pt x="111506" y="139065"/>
                </a:lnTo>
                <a:lnTo>
                  <a:pt x="107061" y="138176"/>
                </a:lnTo>
                <a:lnTo>
                  <a:pt x="101345" y="138176"/>
                </a:lnTo>
                <a:lnTo>
                  <a:pt x="77469" y="138176"/>
                </a:lnTo>
                <a:lnTo>
                  <a:pt x="77469" y="207264"/>
                </a:lnTo>
                <a:lnTo>
                  <a:pt x="77469" y="213868"/>
                </a:lnTo>
                <a:lnTo>
                  <a:pt x="77724" y="218821"/>
                </a:lnTo>
                <a:lnTo>
                  <a:pt x="78105" y="222250"/>
                </a:lnTo>
                <a:lnTo>
                  <a:pt x="78486" y="225679"/>
                </a:lnTo>
                <a:lnTo>
                  <a:pt x="79120" y="228346"/>
                </a:lnTo>
                <a:lnTo>
                  <a:pt x="80137" y="230505"/>
                </a:lnTo>
                <a:lnTo>
                  <a:pt x="81152" y="232664"/>
                </a:lnTo>
                <a:lnTo>
                  <a:pt x="82295" y="234315"/>
                </a:lnTo>
                <a:lnTo>
                  <a:pt x="83819" y="235585"/>
                </a:lnTo>
                <a:lnTo>
                  <a:pt x="85217" y="236982"/>
                </a:lnTo>
                <a:lnTo>
                  <a:pt x="87121" y="238125"/>
                </a:lnTo>
                <a:lnTo>
                  <a:pt x="89662" y="239141"/>
                </a:lnTo>
                <a:lnTo>
                  <a:pt x="92201" y="240157"/>
                </a:lnTo>
                <a:lnTo>
                  <a:pt x="95757" y="241046"/>
                </a:lnTo>
                <a:lnTo>
                  <a:pt x="100075" y="241681"/>
                </a:lnTo>
                <a:lnTo>
                  <a:pt x="100075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537"/>
                </a:lnTo>
                <a:lnTo>
                  <a:pt x="8127" y="239268"/>
                </a:lnTo>
                <a:lnTo>
                  <a:pt x="10794" y="237744"/>
                </a:lnTo>
                <a:lnTo>
                  <a:pt x="13462" y="236220"/>
                </a:lnTo>
                <a:lnTo>
                  <a:pt x="15493" y="234315"/>
                </a:lnTo>
                <a:lnTo>
                  <a:pt x="16763" y="231648"/>
                </a:lnTo>
                <a:lnTo>
                  <a:pt x="18033" y="229108"/>
                </a:lnTo>
                <a:lnTo>
                  <a:pt x="18923" y="225933"/>
                </a:lnTo>
                <a:lnTo>
                  <a:pt x="19304" y="221996"/>
                </a:lnTo>
                <a:lnTo>
                  <a:pt x="19685" y="217932"/>
                </a:lnTo>
                <a:lnTo>
                  <a:pt x="19812" y="212979"/>
                </a:lnTo>
                <a:lnTo>
                  <a:pt x="19812" y="207010"/>
                </a:lnTo>
                <a:lnTo>
                  <a:pt x="19812" y="46862"/>
                </a:lnTo>
                <a:lnTo>
                  <a:pt x="19812" y="41021"/>
                </a:lnTo>
                <a:lnTo>
                  <a:pt x="19685" y="36195"/>
                </a:lnTo>
                <a:lnTo>
                  <a:pt x="11049" y="16510"/>
                </a:lnTo>
                <a:lnTo>
                  <a:pt x="8381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9488" y="671068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60" h="254000">
                <a:moveTo>
                  <a:pt x="0" y="0"/>
                </a:moveTo>
                <a:lnTo>
                  <a:pt x="75311" y="0"/>
                </a:lnTo>
                <a:lnTo>
                  <a:pt x="141224" y="114427"/>
                </a:lnTo>
                <a:lnTo>
                  <a:pt x="162036" y="152735"/>
                </a:lnTo>
                <a:lnTo>
                  <a:pt x="174751" y="178435"/>
                </a:lnTo>
                <a:lnTo>
                  <a:pt x="177673" y="178435"/>
                </a:lnTo>
                <a:lnTo>
                  <a:pt x="176766" y="155664"/>
                </a:lnTo>
                <a:lnTo>
                  <a:pt x="176133" y="131905"/>
                </a:lnTo>
                <a:lnTo>
                  <a:pt x="175762" y="107122"/>
                </a:lnTo>
                <a:lnTo>
                  <a:pt x="175641" y="81280"/>
                </a:lnTo>
                <a:lnTo>
                  <a:pt x="175641" y="46736"/>
                </a:lnTo>
                <a:lnTo>
                  <a:pt x="175641" y="38608"/>
                </a:lnTo>
                <a:lnTo>
                  <a:pt x="175387" y="32766"/>
                </a:lnTo>
                <a:lnTo>
                  <a:pt x="174751" y="29210"/>
                </a:lnTo>
                <a:lnTo>
                  <a:pt x="174117" y="25654"/>
                </a:lnTo>
                <a:lnTo>
                  <a:pt x="173100" y="22860"/>
                </a:lnTo>
                <a:lnTo>
                  <a:pt x="171831" y="21082"/>
                </a:lnTo>
                <a:lnTo>
                  <a:pt x="170561" y="19177"/>
                </a:lnTo>
                <a:lnTo>
                  <a:pt x="155701" y="12319"/>
                </a:lnTo>
                <a:lnTo>
                  <a:pt x="155701" y="0"/>
                </a:lnTo>
                <a:lnTo>
                  <a:pt x="226060" y="0"/>
                </a:lnTo>
                <a:lnTo>
                  <a:pt x="226060" y="12319"/>
                </a:lnTo>
                <a:lnTo>
                  <a:pt x="221106" y="13843"/>
                </a:lnTo>
                <a:lnTo>
                  <a:pt x="217550" y="15240"/>
                </a:lnTo>
                <a:lnTo>
                  <a:pt x="215519" y="16383"/>
                </a:lnTo>
                <a:lnTo>
                  <a:pt x="213487" y="17526"/>
                </a:lnTo>
                <a:lnTo>
                  <a:pt x="211709" y="18923"/>
                </a:lnTo>
                <a:lnTo>
                  <a:pt x="210312" y="20828"/>
                </a:lnTo>
                <a:lnTo>
                  <a:pt x="208914" y="22733"/>
                </a:lnTo>
                <a:lnTo>
                  <a:pt x="207772" y="25527"/>
                </a:lnTo>
                <a:lnTo>
                  <a:pt x="207137" y="29337"/>
                </a:lnTo>
                <a:lnTo>
                  <a:pt x="206375" y="33147"/>
                </a:lnTo>
                <a:lnTo>
                  <a:pt x="205994" y="38862"/>
                </a:lnTo>
                <a:lnTo>
                  <a:pt x="205994" y="46736"/>
                </a:lnTo>
                <a:lnTo>
                  <a:pt x="205994" y="254000"/>
                </a:lnTo>
                <a:lnTo>
                  <a:pt x="158750" y="254000"/>
                </a:lnTo>
                <a:lnTo>
                  <a:pt x="75056" y="109220"/>
                </a:lnTo>
                <a:lnTo>
                  <a:pt x="67129" y="95337"/>
                </a:lnTo>
                <a:lnTo>
                  <a:pt x="60309" y="83026"/>
                </a:lnTo>
                <a:lnTo>
                  <a:pt x="54608" y="72286"/>
                </a:lnTo>
                <a:lnTo>
                  <a:pt x="50037" y="63119"/>
                </a:lnTo>
                <a:lnTo>
                  <a:pt x="48387" y="63119"/>
                </a:lnTo>
                <a:lnTo>
                  <a:pt x="49220" y="83387"/>
                </a:lnTo>
                <a:lnTo>
                  <a:pt x="49815" y="104203"/>
                </a:lnTo>
                <a:lnTo>
                  <a:pt x="50172" y="125591"/>
                </a:lnTo>
                <a:lnTo>
                  <a:pt x="50292" y="147574"/>
                </a:lnTo>
                <a:lnTo>
                  <a:pt x="50292" y="207391"/>
                </a:lnTo>
                <a:lnTo>
                  <a:pt x="50292" y="216789"/>
                </a:lnTo>
                <a:lnTo>
                  <a:pt x="50673" y="223266"/>
                </a:lnTo>
                <a:lnTo>
                  <a:pt x="51688" y="226949"/>
                </a:lnTo>
                <a:lnTo>
                  <a:pt x="52578" y="230632"/>
                </a:lnTo>
                <a:lnTo>
                  <a:pt x="70357" y="241681"/>
                </a:lnTo>
                <a:lnTo>
                  <a:pt x="70357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411"/>
                </a:lnTo>
                <a:lnTo>
                  <a:pt x="8255" y="239014"/>
                </a:lnTo>
                <a:lnTo>
                  <a:pt x="19938" y="213233"/>
                </a:lnTo>
                <a:lnTo>
                  <a:pt x="19938" y="207391"/>
                </a:lnTo>
                <a:lnTo>
                  <a:pt x="19938" y="46482"/>
                </a:lnTo>
                <a:lnTo>
                  <a:pt x="19938" y="37211"/>
                </a:lnTo>
                <a:lnTo>
                  <a:pt x="19557" y="30734"/>
                </a:lnTo>
                <a:lnTo>
                  <a:pt x="18668" y="27305"/>
                </a:lnTo>
                <a:lnTo>
                  <a:pt x="17906" y="23749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7535" y="671068"/>
            <a:ext cx="97790" cy="254000"/>
          </a:xfrm>
          <a:custGeom>
            <a:avLst/>
            <a:gdLst/>
            <a:ahLst/>
            <a:cxnLst/>
            <a:rect l="l" t="t" r="r" b="b"/>
            <a:pathLst>
              <a:path w="97789" h="254000">
                <a:moveTo>
                  <a:pt x="0" y="0"/>
                </a:moveTo>
                <a:lnTo>
                  <a:pt x="97663" y="0"/>
                </a:lnTo>
                <a:lnTo>
                  <a:pt x="97663" y="12319"/>
                </a:lnTo>
                <a:lnTo>
                  <a:pt x="92583" y="13589"/>
                </a:lnTo>
                <a:lnTo>
                  <a:pt x="88772" y="15112"/>
                </a:lnTo>
                <a:lnTo>
                  <a:pt x="86359" y="16637"/>
                </a:lnTo>
                <a:lnTo>
                  <a:pt x="83947" y="18161"/>
                </a:lnTo>
                <a:lnTo>
                  <a:pt x="82169" y="20066"/>
                </a:lnTo>
                <a:lnTo>
                  <a:pt x="80898" y="22352"/>
                </a:lnTo>
                <a:lnTo>
                  <a:pt x="79628" y="24511"/>
                </a:lnTo>
                <a:lnTo>
                  <a:pt x="78740" y="27432"/>
                </a:lnTo>
                <a:lnTo>
                  <a:pt x="78232" y="31115"/>
                </a:lnTo>
                <a:lnTo>
                  <a:pt x="77723" y="34671"/>
                </a:lnTo>
                <a:lnTo>
                  <a:pt x="77470" y="39878"/>
                </a:lnTo>
                <a:lnTo>
                  <a:pt x="77470" y="46862"/>
                </a:lnTo>
                <a:lnTo>
                  <a:pt x="77470" y="207264"/>
                </a:lnTo>
                <a:lnTo>
                  <a:pt x="77470" y="211582"/>
                </a:lnTo>
                <a:lnTo>
                  <a:pt x="77597" y="215646"/>
                </a:lnTo>
                <a:lnTo>
                  <a:pt x="77851" y="219329"/>
                </a:lnTo>
                <a:lnTo>
                  <a:pt x="78104" y="223012"/>
                </a:lnTo>
                <a:lnTo>
                  <a:pt x="78613" y="226060"/>
                </a:lnTo>
                <a:lnTo>
                  <a:pt x="97663" y="241681"/>
                </a:lnTo>
                <a:lnTo>
                  <a:pt x="97663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411"/>
                </a:lnTo>
                <a:lnTo>
                  <a:pt x="8128" y="239141"/>
                </a:lnTo>
                <a:lnTo>
                  <a:pt x="10795" y="237617"/>
                </a:lnTo>
                <a:lnTo>
                  <a:pt x="13462" y="236220"/>
                </a:lnTo>
                <a:lnTo>
                  <a:pt x="15494" y="234315"/>
                </a:lnTo>
                <a:lnTo>
                  <a:pt x="16764" y="231648"/>
                </a:lnTo>
                <a:lnTo>
                  <a:pt x="18034" y="229108"/>
                </a:lnTo>
                <a:lnTo>
                  <a:pt x="18922" y="225933"/>
                </a:lnTo>
                <a:lnTo>
                  <a:pt x="19303" y="221996"/>
                </a:lnTo>
                <a:lnTo>
                  <a:pt x="19684" y="218186"/>
                </a:lnTo>
                <a:lnTo>
                  <a:pt x="19812" y="213233"/>
                </a:lnTo>
                <a:lnTo>
                  <a:pt x="19812" y="207264"/>
                </a:lnTo>
                <a:lnTo>
                  <a:pt x="19812" y="46736"/>
                </a:lnTo>
                <a:lnTo>
                  <a:pt x="19812" y="40767"/>
                </a:lnTo>
                <a:lnTo>
                  <a:pt x="19684" y="35814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7819" y="671068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0" y="0"/>
                </a:moveTo>
                <a:lnTo>
                  <a:pt x="75311" y="0"/>
                </a:lnTo>
                <a:lnTo>
                  <a:pt x="141224" y="114427"/>
                </a:lnTo>
                <a:lnTo>
                  <a:pt x="162036" y="152735"/>
                </a:lnTo>
                <a:lnTo>
                  <a:pt x="174752" y="178435"/>
                </a:lnTo>
                <a:lnTo>
                  <a:pt x="177673" y="178435"/>
                </a:lnTo>
                <a:lnTo>
                  <a:pt x="176766" y="155664"/>
                </a:lnTo>
                <a:lnTo>
                  <a:pt x="176133" y="131905"/>
                </a:lnTo>
                <a:lnTo>
                  <a:pt x="175762" y="107122"/>
                </a:lnTo>
                <a:lnTo>
                  <a:pt x="175641" y="81280"/>
                </a:lnTo>
                <a:lnTo>
                  <a:pt x="175641" y="46736"/>
                </a:lnTo>
                <a:lnTo>
                  <a:pt x="175641" y="38608"/>
                </a:lnTo>
                <a:lnTo>
                  <a:pt x="171831" y="21082"/>
                </a:lnTo>
                <a:lnTo>
                  <a:pt x="170561" y="19177"/>
                </a:lnTo>
                <a:lnTo>
                  <a:pt x="168783" y="17653"/>
                </a:lnTo>
                <a:lnTo>
                  <a:pt x="166624" y="16383"/>
                </a:lnTo>
                <a:lnTo>
                  <a:pt x="164465" y="15112"/>
                </a:lnTo>
                <a:lnTo>
                  <a:pt x="160782" y="13716"/>
                </a:lnTo>
                <a:lnTo>
                  <a:pt x="155702" y="12319"/>
                </a:lnTo>
                <a:lnTo>
                  <a:pt x="155702" y="0"/>
                </a:lnTo>
                <a:lnTo>
                  <a:pt x="226060" y="0"/>
                </a:lnTo>
                <a:lnTo>
                  <a:pt x="226060" y="12319"/>
                </a:lnTo>
                <a:lnTo>
                  <a:pt x="221107" y="13843"/>
                </a:lnTo>
                <a:lnTo>
                  <a:pt x="217551" y="15240"/>
                </a:lnTo>
                <a:lnTo>
                  <a:pt x="215519" y="16383"/>
                </a:lnTo>
                <a:lnTo>
                  <a:pt x="213487" y="17526"/>
                </a:lnTo>
                <a:lnTo>
                  <a:pt x="211709" y="18923"/>
                </a:lnTo>
                <a:lnTo>
                  <a:pt x="210312" y="20828"/>
                </a:lnTo>
                <a:lnTo>
                  <a:pt x="208915" y="22733"/>
                </a:lnTo>
                <a:lnTo>
                  <a:pt x="207772" y="25527"/>
                </a:lnTo>
                <a:lnTo>
                  <a:pt x="207137" y="29337"/>
                </a:lnTo>
                <a:lnTo>
                  <a:pt x="206375" y="33147"/>
                </a:lnTo>
                <a:lnTo>
                  <a:pt x="205994" y="38862"/>
                </a:lnTo>
                <a:lnTo>
                  <a:pt x="205994" y="46736"/>
                </a:lnTo>
                <a:lnTo>
                  <a:pt x="205994" y="254000"/>
                </a:lnTo>
                <a:lnTo>
                  <a:pt x="158750" y="254000"/>
                </a:lnTo>
                <a:lnTo>
                  <a:pt x="75057" y="109220"/>
                </a:lnTo>
                <a:lnTo>
                  <a:pt x="67129" y="95337"/>
                </a:lnTo>
                <a:lnTo>
                  <a:pt x="60309" y="83026"/>
                </a:lnTo>
                <a:lnTo>
                  <a:pt x="54608" y="72286"/>
                </a:lnTo>
                <a:lnTo>
                  <a:pt x="50038" y="63119"/>
                </a:lnTo>
                <a:lnTo>
                  <a:pt x="48387" y="63119"/>
                </a:lnTo>
                <a:lnTo>
                  <a:pt x="49220" y="83387"/>
                </a:lnTo>
                <a:lnTo>
                  <a:pt x="49815" y="104203"/>
                </a:lnTo>
                <a:lnTo>
                  <a:pt x="50172" y="125591"/>
                </a:lnTo>
                <a:lnTo>
                  <a:pt x="50292" y="147574"/>
                </a:lnTo>
                <a:lnTo>
                  <a:pt x="50292" y="207391"/>
                </a:lnTo>
                <a:lnTo>
                  <a:pt x="50292" y="216789"/>
                </a:lnTo>
                <a:lnTo>
                  <a:pt x="50673" y="223266"/>
                </a:lnTo>
                <a:lnTo>
                  <a:pt x="51689" y="226949"/>
                </a:lnTo>
                <a:lnTo>
                  <a:pt x="52578" y="230632"/>
                </a:lnTo>
                <a:lnTo>
                  <a:pt x="70358" y="241681"/>
                </a:lnTo>
                <a:lnTo>
                  <a:pt x="70358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411"/>
                </a:lnTo>
                <a:lnTo>
                  <a:pt x="8255" y="239014"/>
                </a:lnTo>
                <a:lnTo>
                  <a:pt x="19939" y="213233"/>
                </a:lnTo>
                <a:lnTo>
                  <a:pt x="19939" y="207391"/>
                </a:lnTo>
                <a:lnTo>
                  <a:pt x="19939" y="46482"/>
                </a:lnTo>
                <a:lnTo>
                  <a:pt x="19939" y="37211"/>
                </a:lnTo>
                <a:lnTo>
                  <a:pt x="19558" y="30734"/>
                </a:lnTo>
                <a:lnTo>
                  <a:pt x="18668" y="27305"/>
                </a:lnTo>
                <a:lnTo>
                  <a:pt x="17907" y="23749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3584" y="671068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90" h="254000">
                <a:moveTo>
                  <a:pt x="0" y="0"/>
                </a:moveTo>
                <a:lnTo>
                  <a:pt x="184556" y="0"/>
                </a:lnTo>
                <a:lnTo>
                  <a:pt x="184556" y="59182"/>
                </a:lnTo>
                <a:lnTo>
                  <a:pt x="159067" y="59182"/>
                </a:lnTo>
                <a:lnTo>
                  <a:pt x="156109" y="51040"/>
                </a:lnTo>
                <a:lnTo>
                  <a:pt x="153387" y="44338"/>
                </a:lnTo>
                <a:lnTo>
                  <a:pt x="127685" y="21717"/>
                </a:lnTo>
                <a:lnTo>
                  <a:pt x="118135" y="21717"/>
                </a:lnTo>
                <a:lnTo>
                  <a:pt x="77584" y="21717"/>
                </a:lnTo>
                <a:lnTo>
                  <a:pt x="77584" y="111125"/>
                </a:lnTo>
                <a:lnTo>
                  <a:pt x="102133" y="111125"/>
                </a:lnTo>
                <a:lnTo>
                  <a:pt x="107594" y="111125"/>
                </a:lnTo>
                <a:lnTo>
                  <a:pt x="111874" y="110236"/>
                </a:lnTo>
                <a:lnTo>
                  <a:pt x="114973" y="108712"/>
                </a:lnTo>
                <a:lnTo>
                  <a:pt x="118071" y="107187"/>
                </a:lnTo>
                <a:lnTo>
                  <a:pt x="120650" y="104648"/>
                </a:lnTo>
                <a:lnTo>
                  <a:pt x="122694" y="100965"/>
                </a:lnTo>
                <a:lnTo>
                  <a:pt x="124739" y="97409"/>
                </a:lnTo>
                <a:lnTo>
                  <a:pt x="126695" y="91821"/>
                </a:lnTo>
                <a:lnTo>
                  <a:pt x="128549" y="84328"/>
                </a:lnTo>
                <a:lnTo>
                  <a:pt x="149580" y="84328"/>
                </a:lnTo>
                <a:lnTo>
                  <a:pt x="149580" y="159766"/>
                </a:lnTo>
                <a:lnTo>
                  <a:pt x="128549" y="159766"/>
                </a:lnTo>
                <a:lnTo>
                  <a:pt x="126822" y="152654"/>
                </a:lnTo>
                <a:lnTo>
                  <a:pt x="124891" y="147066"/>
                </a:lnTo>
                <a:lnTo>
                  <a:pt x="122783" y="143383"/>
                </a:lnTo>
                <a:lnTo>
                  <a:pt x="120675" y="139573"/>
                </a:lnTo>
                <a:lnTo>
                  <a:pt x="118160" y="136906"/>
                </a:lnTo>
                <a:lnTo>
                  <a:pt x="115252" y="135255"/>
                </a:lnTo>
                <a:lnTo>
                  <a:pt x="112331" y="133604"/>
                </a:lnTo>
                <a:lnTo>
                  <a:pt x="107962" y="132842"/>
                </a:lnTo>
                <a:lnTo>
                  <a:pt x="102133" y="132842"/>
                </a:lnTo>
                <a:lnTo>
                  <a:pt x="77584" y="132842"/>
                </a:lnTo>
                <a:lnTo>
                  <a:pt x="77584" y="232156"/>
                </a:lnTo>
                <a:lnTo>
                  <a:pt x="117944" y="232156"/>
                </a:lnTo>
                <a:lnTo>
                  <a:pt x="122288" y="232156"/>
                </a:lnTo>
                <a:lnTo>
                  <a:pt x="152920" y="208915"/>
                </a:lnTo>
                <a:lnTo>
                  <a:pt x="160921" y="186055"/>
                </a:lnTo>
                <a:lnTo>
                  <a:pt x="186410" y="186055"/>
                </a:lnTo>
                <a:lnTo>
                  <a:pt x="182879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97" y="240411"/>
                </a:lnTo>
                <a:lnTo>
                  <a:pt x="8216" y="239141"/>
                </a:lnTo>
                <a:lnTo>
                  <a:pt x="10883" y="237617"/>
                </a:lnTo>
                <a:lnTo>
                  <a:pt x="13550" y="236220"/>
                </a:lnTo>
                <a:lnTo>
                  <a:pt x="15532" y="234315"/>
                </a:lnTo>
                <a:lnTo>
                  <a:pt x="16840" y="231648"/>
                </a:lnTo>
                <a:lnTo>
                  <a:pt x="18135" y="229108"/>
                </a:lnTo>
                <a:lnTo>
                  <a:pt x="18973" y="225933"/>
                </a:lnTo>
                <a:lnTo>
                  <a:pt x="19354" y="221996"/>
                </a:lnTo>
                <a:lnTo>
                  <a:pt x="19723" y="218186"/>
                </a:lnTo>
                <a:lnTo>
                  <a:pt x="19913" y="213233"/>
                </a:lnTo>
                <a:lnTo>
                  <a:pt x="19913" y="207264"/>
                </a:lnTo>
                <a:lnTo>
                  <a:pt x="19913" y="46862"/>
                </a:lnTo>
                <a:lnTo>
                  <a:pt x="19913" y="41021"/>
                </a:lnTo>
                <a:lnTo>
                  <a:pt x="19748" y="36195"/>
                </a:lnTo>
                <a:lnTo>
                  <a:pt x="11074" y="16510"/>
                </a:lnTo>
                <a:lnTo>
                  <a:pt x="8407" y="14859"/>
                </a:lnTo>
                <a:lnTo>
                  <a:pt x="4711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9938" y="671068"/>
            <a:ext cx="287655" cy="254000"/>
          </a:xfrm>
          <a:custGeom>
            <a:avLst/>
            <a:gdLst/>
            <a:ahLst/>
            <a:cxnLst/>
            <a:rect l="l" t="t" r="r" b="b"/>
            <a:pathLst>
              <a:path w="287655" h="254000">
                <a:moveTo>
                  <a:pt x="0" y="0"/>
                </a:moveTo>
                <a:lnTo>
                  <a:pt x="92468" y="0"/>
                </a:lnTo>
                <a:lnTo>
                  <a:pt x="143992" y="152781"/>
                </a:lnTo>
                <a:lnTo>
                  <a:pt x="199809" y="0"/>
                </a:lnTo>
                <a:lnTo>
                  <a:pt x="287058" y="0"/>
                </a:lnTo>
                <a:lnTo>
                  <a:pt x="287058" y="12319"/>
                </a:lnTo>
                <a:lnTo>
                  <a:pt x="280479" y="14097"/>
                </a:lnTo>
                <a:lnTo>
                  <a:pt x="276021" y="16129"/>
                </a:lnTo>
                <a:lnTo>
                  <a:pt x="273659" y="18287"/>
                </a:lnTo>
                <a:lnTo>
                  <a:pt x="271310" y="20447"/>
                </a:lnTo>
                <a:lnTo>
                  <a:pt x="269659" y="23368"/>
                </a:lnTo>
                <a:lnTo>
                  <a:pt x="268731" y="27051"/>
                </a:lnTo>
                <a:lnTo>
                  <a:pt x="267804" y="30734"/>
                </a:lnTo>
                <a:lnTo>
                  <a:pt x="267334" y="37211"/>
                </a:lnTo>
                <a:lnTo>
                  <a:pt x="267334" y="46482"/>
                </a:lnTo>
                <a:lnTo>
                  <a:pt x="267334" y="207391"/>
                </a:lnTo>
                <a:lnTo>
                  <a:pt x="267334" y="215011"/>
                </a:lnTo>
                <a:lnTo>
                  <a:pt x="267703" y="220980"/>
                </a:lnTo>
                <a:lnTo>
                  <a:pt x="268452" y="225425"/>
                </a:lnTo>
                <a:lnTo>
                  <a:pt x="269201" y="229743"/>
                </a:lnTo>
                <a:lnTo>
                  <a:pt x="270713" y="233172"/>
                </a:lnTo>
                <a:lnTo>
                  <a:pt x="273011" y="235458"/>
                </a:lnTo>
                <a:lnTo>
                  <a:pt x="275310" y="237744"/>
                </a:lnTo>
                <a:lnTo>
                  <a:pt x="279984" y="239776"/>
                </a:lnTo>
                <a:lnTo>
                  <a:pt x="287058" y="241681"/>
                </a:lnTo>
                <a:lnTo>
                  <a:pt x="287058" y="254000"/>
                </a:lnTo>
                <a:lnTo>
                  <a:pt x="191617" y="254000"/>
                </a:lnTo>
                <a:lnTo>
                  <a:pt x="191617" y="241681"/>
                </a:lnTo>
                <a:lnTo>
                  <a:pt x="197078" y="240157"/>
                </a:lnTo>
                <a:lnTo>
                  <a:pt x="200863" y="238887"/>
                </a:lnTo>
                <a:lnTo>
                  <a:pt x="202971" y="237744"/>
                </a:lnTo>
                <a:lnTo>
                  <a:pt x="205079" y="236601"/>
                </a:lnTo>
                <a:lnTo>
                  <a:pt x="206717" y="235204"/>
                </a:lnTo>
                <a:lnTo>
                  <a:pt x="207899" y="233426"/>
                </a:lnTo>
                <a:lnTo>
                  <a:pt x="209080" y="231648"/>
                </a:lnTo>
                <a:lnTo>
                  <a:pt x="209943" y="228854"/>
                </a:lnTo>
                <a:lnTo>
                  <a:pt x="210502" y="225171"/>
                </a:lnTo>
                <a:lnTo>
                  <a:pt x="211061" y="221487"/>
                </a:lnTo>
                <a:lnTo>
                  <a:pt x="211340" y="215519"/>
                </a:lnTo>
                <a:lnTo>
                  <a:pt x="211340" y="207010"/>
                </a:lnTo>
                <a:lnTo>
                  <a:pt x="211340" y="115951"/>
                </a:lnTo>
                <a:lnTo>
                  <a:pt x="212175" y="70864"/>
                </a:lnTo>
                <a:lnTo>
                  <a:pt x="213017" y="51308"/>
                </a:lnTo>
                <a:lnTo>
                  <a:pt x="209105" y="51308"/>
                </a:lnTo>
                <a:lnTo>
                  <a:pt x="194970" y="91567"/>
                </a:lnTo>
                <a:lnTo>
                  <a:pt x="145110" y="225806"/>
                </a:lnTo>
                <a:lnTo>
                  <a:pt x="112369" y="225806"/>
                </a:lnTo>
                <a:lnTo>
                  <a:pt x="59905" y="74930"/>
                </a:lnTo>
                <a:lnTo>
                  <a:pt x="57651" y="68550"/>
                </a:lnTo>
                <a:lnTo>
                  <a:pt x="55535" y="62182"/>
                </a:lnTo>
                <a:lnTo>
                  <a:pt x="53560" y="55838"/>
                </a:lnTo>
                <a:lnTo>
                  <a:pt x="51727" y="49530"/>
                </a:lnTo>
                <a:lnTo>
                  <a:pt x="48374" y="49530"/>
                </a:lnTo>
                <a:lnTo>
                  <a:pt x="49189" y="65557"/>
                </a:lnTo>
                <a:lnTo>
                  <a:pt x="49768" y="82978"/>
                </a:lnTo>
                <a:lnTo>
                  <a:pt x="50113" y="101804"/>
                </a:lnTo>
                <a:lnTo>
                  <a:pt x="50228" y="122047"/>
                </a:lnTo>
                <a:lnTo>
                  <a:pt x="50228" y="207645"/>
                </a:lnTo>
                <a:lnTo>
                  <a:pt x="50228" y="216789"/>
                </a:lnTo>
                <a:lnTo>
                  <a:pt x="56743" y="235712"/>
                </a:lnTo>
                <a:lnTo>
                  <a:pt x="59347" y="238125"/>
                </a:lnTo>
                <a:lnTo>
                  <a:pt x="63881" y="240030"/>
                </a:lnTo>
                <a:lnTo>
                  <a:pt x="70319" y="241681"/>
                </a:lnTo>
                <a:lnTo>
                  <a:pt x="70319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97" y="240411"/>
                </a:lnTo>
                <a:lnTo>
                  <a:pt x="8216" y="239014"/>
                </a:lnTo>
                <a:lnTo>
                  <a:pt x="19913" y="213360"/>
                </a:lnTo>
                <a:lnTo>
                  <a:pt x="19913" y="207391"/>
                </a:lnTo>
                <a:lnTo>
                  <a:pt x="19913" y="46482"/>
                </a:lnTo>
                <a:lnTo>
                  <a:pt x="19913" y="37084"/>
                </a:lnTo>
                <a:lnTo>
                  <a:pt x="19507" y="30607"/>
                </a:lnTo>
                <a:lnTo>
                  <a:pt x="18694" y="27178"/>
                </a:lnTo>
                <a:lnTo>
                  <a:pt x="17894" y="23749"/>
                </a:lnTo>
                <a:lnTo>
                  <a:pt x="16306" y="20828"/>
                </a:lnTo>
                <a:lnTo>
                  <a:pt x="13957" y="18669"/>
                </a:lnTo>
                <a:lnTo>
                  <a:pt x="11595" y="16383"/>
                </a:lnTo>
                <a:lnTo>
                  <a:pt x="6946" y="14224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6612" y="669798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79" h="255269">
                <a:moveTo>
                  <a:pt x="108330" y="0"/>
                </a:moveTo>
                <a:lnTo>
                  <a:pt x="157987" y="0"/>
                </a:lnTo>
                <a:lnTo>
                  <a:pt x="219328" y="208279"/>
                </a:lnTo>
                <a:lnTo>
                  <a:pt x="222123" y="217677"/>
                </a:lnTo>
                <a:lnTo>
                  <a:pt x="224409" y="224281"/>
                </a:lnTo>
                <a:lnTo>
                  <a:pt x="226313" y="228091"/>
                </a:lnTo>
                <a:lnTo>
                  <a:pt x="228091" y="232028"/>
                </a:lnTo>
                <a:lnTo>
                  <a:pt x="230504" y="235203"/>
                </a:lnTo>
                <a:lnTo>
                  <a:pt x="233552" y="237616"/>
                </a:lnTo>
                <a:lnTo>
                  <a:pt x="236474" y="240029"/>
                </a:lnTo>
                <a:lnTo>
                  <a:pt x="240664" y="241807"/>
                </a:lnTo>
                <a:lnTo>
                  <a:pt x="245999" y="242950"/>
                </a:lnTo>
                <a:lnTo>
                  <a:pt x="245999" y="255269"/>
                </a:lnTo>
                <a:lnTo>
                  <a:pt x="143255" y="255269"/>
                </a:lnTo>
                <a:lnTo>
                  <a:pt x="143255" y="242950"/>
                </a:lnTo>
                <a:lnTo>
                  <a:pt x="149733" y="242188"/>
                </a:lnTo>
                <a:lnTo>
                  <a:pt x="154559" y="240411"/>
                </a:lnTo>
                <a:lnTo>
                  <a:pt x="157607" y="237489"/>
                </a:lnTo>
                <a:lnTo>
                  <a:pt x="160654" y="234696"/>
                </a:lnTo>
                <a:lnTo>
                  <a:pt x="162305" y="230631"/>
                </a:lnTo>
                <a:lnTo>
                  <a:pt x="162305" y="225425"/>
                </a:lnTo>
                <a:lnTo>
                  <a:pt x="162305" y="221614"/>
                </a:lnTo>
                <a:lnTo>
                  <a:pt x="161798" y="217297"/>
                </a:lnTo>
                <a:lnTo>
                  <a:pt x="160909" y="212598"/>
                </a:lnTo>
                <a:lnTo>
                  <a:pt x="160147" y="207899"/>
                </a:lnTo>
                <a:lnTo>
                  <a:pt x="158623" y="201929"/>
                </a:lnTo>
                <a:lnTo>
                  <a:pt x="156717" y="194690"/>
                </a:lnTo>
                <a:lnTo>
                  <a:pt x="151637" y="176529"/>
                </a:lnTo>
                <a:lnTo>
                  <a:pt x="72262" y="176529"/>
                </a:lnTo>
                <a:lnTo>
                  <a:pt x="66039" y="194182"/>
                </a:lnTo>
                <a:lnTo>
                  <a:pt x="64388" y="199136"/>
                </a:lnTo>
                <a:lnTo>
                  <a:pt x="62864" y="203962"/>
                </a:lnTo>
                <a:lnTo>
                  <a:pt x="61849" y="208661"/>
                </a:lnTo>
                <a:lnTo>
                  <a:pt x="60705" y="213232"/>
                </a:lnTo>
                <a:lnTo>
                  <a:pt x="60071" y="218186"/>
                </a:lnTo>
                <a:lnTo>
                  <a:pt x="60071" y="223392"/>
                </a:lnTo>
                <a:lnTo>
                  <a:pt x="61285" y="231467"/>
                </a:lnTo>
                <a:lnTo>
                  <a:pt x="64928" y="237410"/>
                </a:lnTo>
                <a:lnTo>
                  <a:pt x="71000" y="241234"/>
                </a:lnTo>
                <a:lnTo>
                  <a:pt x="79501" y="242950"/>
                </a:lnTo>
                <a:lnTo>
                  <a:pt x="79501" y="255269"/>
                </a:lnTo>
                <a:lnTo>
                  <a:pt x="0" y="255269"/>
                </a:lnTo>
                <a:lnTo>
                  <a:pt x="0" y="242950"/>
                </a:lnTo>
                <a:lnTo>
                  <a:pt x="4572" y="242442"/>
                </a:lnTo>
                <a:lnTo>
                  <a:pt x="8636" y="240791"/>
                </a:lnTo>
                <a:lnTo>
                  <a:pt x="12064" y="238125"/>
                </a:lnTo>
                <a:lnTo>
                  <a:pt x="15621" y="235330"/>
                </a:lnTo>
                <a:lnTo>
                  <a:pt x="18796" y="231648"/>
                </a:lnTo>
                <a:lnTo>
                  <a:pt x="21589" y="226949"/>
                </a:lnTo>
                <a:lnTo>
                  <a:pt x="24511" y="222250"/>
                </a:lnTo>
                <a:lnTo>
                  <a:pt x="27559" y="215518"/>
                </a:lnTo>
                <a:lnTo>
                  <a:pt x="30734" y="206628"/>
                </a:lnTo>
                <a:lnTo>
                  <a:pt x="1083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10651" y="669798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80" h="255269">
                <a:moveTo>
                  <a:pt x="108267" y="0"/>
                </a:moveTo>
                <a:lnTo>
                  <a:pt x="157937" y="0"/>
                </a:lnTo>
                <a:lnTo>
                  <a:pt x="219290" y="208279"/>
                </a:lnTo>
                <a:lnTo>
                  <a:pt x="222084" y="217677"/>
                </a:lnTo>
                <a:lnTo>
                  <a:pt x="224370" y="224281"/>
                </a:lnTo>
                <a:lnTo>
                  <a:pt x="226275" y="228091"/>
                </a:lnTo>
                <a:lnTo>
                  <a:pt x="228053" y="232028"/>
                </a:lnTo>
                <a:lnTo>
                  <a:pt x="230466" y="235203"/>
                </a:lnTo>
                <a:lnTo>
                  <a:pt x="233514" y="237616"/>
                </a:lnTo>
                <a:lnTo>
                  <a:pt x="236435" y="240029"/>
                </a:lnTo>
                <a:lnTo>
                  <a:pt x="240626" y="241807"/>
                </a:lnTo>
                <a:lnTo>
                  <a:pt x="245960" y="242950"/>
                </a:lnTo>
                <a:lnTo>
                  <a:pt x="245960" y="255269"/>
                </a:lnTo>
                <a:lnTo>
                  <a:pt x="143243" y="255269"/>
                </a:lnTo>
                <a:lnTo>
                  <a:pt x="143243" y="242950"/>
                </a:lnTo>
                <a:lnTo>
                  <a:pt x="149694" y="242188"/>
                </a:lnTo>
                <a:lnTo>
                  <a:pt x="154470" y="240411"/>
                </a:lnTo>
                <a:lnTo>
                  <a:pt x="157568" y="237489"/>
                </a:lnTo>
                <a:lnTo>
                  <a:pt x="160667" y="234696"/>
                </a:lnTo>
                <a:lnTo>
                  <a:pt x="162217" y="230631"/>
                </a:lnTo>
                <a:lnTo>
                  <a:pt x="162217" y="225425"/>
                </a:lnTo>
                <a:lnTo>
                  <a:pt x="162217" y="221614"/>
                </a:lnTo>
                <a:lnTo>
                  <a:pt x="161785" y="217297"/>
                </a:lnTo>
                <a:lnTo>
                  <a:pt x="151612" y="176529"/>
                </a:lnTo>
                <a:lnTo>
                  <a:pt x="72174" y="176529"/>
                </a:lnTo>
                <a:lnTo>
                  <a:pt x="66040" y="194182"/>
                </a:lnTo>
                <a:lnTo>
                  <a:pt x="64300" y="199136"/>
                </a:lnTo>
                <a:lnTo>
                  <a:pt x="62877" y="203962"/>
                </a:lnTo>
                <a:lnTo>
                  <a:pt x="61760" y="208661"/>
                </a:lnTo>
                <a:lnTo>
                  <a:pt x="60642" y="213232"/>
                </a:lnTo>
                <a:lnTo>
                  <a:pt x="60083" y="218186"/>
                </a:lnTo>
                <a:lnTo>
                  <a:pt x="60083" y="223392"/>
                </a:lnTo>
                <a:lnTo>
                  <a:pt x="61293" y="231467"/>
                </a:lnTo>
                <a:lnTo>
                  <a:pt x="64922" y="237410"/>
                </a:lnTo>
                <a:lnTo>
                  <a:pt x="70970" y="241234"/>
                </a:lnTo>
                <a:lnTo>
                  <a:pt x="79438" y="242950"/>
                </a:lnTo>
                <a:lnTo>
                  <a:pt x="79438" y="255269"/>
                </a:lnTo>
                <a:lnTo>
                  <a:pt x="0" y="255269"/>
                </a:lnTo>
                <a:lnTo>
                  <a:pt x="0" y="242950"/>
                </a:lnTo>
                <a:lnTo>
                  <a:pt x="4584" y="242442"/>
                </a:lnTo>
                <a:lnTo>
                  <a:pt x="8623" y="240791"/>
                </a:lnTo>
                <a:lnTo>
                  <a:pt x="12090" y="238125"/>
                </a:lnTo>
                <a:lnTo>
                  <a:pt x="15557" y="235330"/>
                </a:lnTo>
                <a:lnTo>
                  <a:pt x="18719" y="231648"/>
                </a:lnTo>
                <a:lnTo>
                  <a:pt x="21577" y="226949"/>
                </a:lnTo>
                <a:lnTo>
                  <a:pt x="24434" y="222250"/>
                </a:lnTo>
                <a:lnTo>
                  <a:pt x="27470" y="215518"/>
                </a:lnTo>
                <a:lnTo>
                  <a:pt x="30695" y="206628"/>
                </a:lnTo>
                <a:lnTo>
                  <a:pt x="10826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65133" y="668147"/>
            <a:ext cx="167005" cy="260350"/>
          </a:xfrm>
          <a:custGeom>
            <a:avLst/>
            <a:gdLst/>
            <a:ahLst/>
            <a:cxnLst/>
            <a:rect l="l" t="t" r="r" b="b"/>
            <a:pathLst>
              <a:path w="167004" h="260350">
                <a:moveTo>
                  <a:pt x="97917" y="0"/>
                </a:moveTo>
                <a:lnTo>
                  <a:pt x="137328" y="2803"/>
                </a:lnTo>
                <a:lnTo>
                  <a:pt x="163957" y="8000"/>
                </a:lnTo>
                <a:lnTo>
                  <a:pt x="163957" y="61849"/>
                </a:lnTo>
                <a:lnTo>
                  <a:pt x="138430" y="61849"/>
                </a:lnTo>
                <a:lnTo>
                  <a:pt x="136017" y="52069"/>
                </a:lnTo>
                <a:lnTo>
                  <a:pt x="133096" y="44323"/>
                </a:lnTo>
                <a:lnTo>
                  <a:pt x="129413" y="38607"/>
                </a:lnTo>
                <a:lnTo>
                  <a:pt x="125730" y="32765"/>
                </a:lnTo>
                <a:lnTo>
                  <a:pt x="121158" y="28575"/>
                </a:lnTo>
                <a:lnTo>
                  <a:pt x="115697" y="25780"/>
                </a:lnTo>
                <a:lnTo>
                  <a:pt x="110236" y="23113"/>
                </a:lnTo>
                <a:lnTo>
                  <a:pt x="103377" y="21716"/>
                </a:lnTo>
                <a:lnTo>
                  <a:pt x="95123" y="21716"/>
                </a:lnTo>
                <a:lnTo>
                  <a:pt x="88011" y="21716"/>
                </a:lnTo>
                <a:lnTo>
                  <a:pt x="58039" y="47370"/>
                </a:lnTo>
                <a:lnTo>
                  <a:pt x="58039" y="54228"/>
                </a:lnTo>
                <a:lnTo>
                  <a:pt x="58039" y="61467"/>
                </a:lnTo>
                <a:lnTo>
                  <a:pt x="81774" y="92323"/>
                </a:lnTo>
                <a:lnTo>
                  <a:pt x="104901" y="105663"/>
                </a:lnTo>
                <a:lnTo>
                  <a:pt x="115734" y="111545"/>
                </a:lnTo>
                <a:lnTo>
                  <a:pt x="147093" y="134814"/>
                </a:lnTo>
                <a:lnTo>
                  <a:pt x="164957" y="168513"/>
                </a:lnTo>
                <a:lnTo>
                  <a:pt x="166497" y="185292"/>
                </a:lnTo>
                <a:lnTo>
                  <a:pt x="165832" y="196341"/>
                </a:lnTo>
                <a:lnTo>
                  <a:pt x="150024" y="232894"/>
                </a:lnTo>
                <a:lnTo>
                  <a:pt x="114466" y="254752"/>
                </a:lnTo>
                <a:lnTo>
                  <a:pt x="78105" y="259841"/>
                </a:lnTo>
                <a:lnTo>
                  <a:pt x="68558" y="259701"/>
                </a:lnTo>
                <a:lnTo>
                  <a:pt x="28485" y="256514"/>
                </a:lnTo>
                <a:lnTo>
                  <a:pt x="0" y="251460"/>
                </a:lnTo>
                <a:lnTo>
                  <a:pt x="0" y="194182"/>
                </a:lnTo>
                <a:lnTo>
                  <a:pt x="25526" y="194182"/>
                </a:lnTo>
                <a:lnTo>
                  <a:pt x="28215" y="204539"/>
                </a:lnTo>
                <a:lnTo>
                  <a:pt x="31702" y="213502"/>
                </a:lnTo>
                <a:lnTo>
                  <a:pt x="63041" y="237436"/>
                </a:lnTo>
                <a:lnTo>
                  <a:pt x="72898" y="238125"/>
                </a:lnTo>
                <a:lnTo>
                  <a:pt x="80264" y="238125"/>
                </a:lnTo>
                <a:lnTo>
                  <a:pt x="86868" y="236854"/>
                </a:lnTo>
                <a:lnTo>
                  <a:pt x="92710" y="234314"/>
                </a:lnTo>
                <a:lnTo>
                  <a:pt x="98425" y="231901"/>
                </a:lnTo>
                <a:lnTo>
                  <a:pt x="103124" y="227837"/>
                </a:lnTo>
                <a:lnTo>
                  <a:pt x="106680" y="222376"/>
                </a:lnTo>
                <a:lnTo>
                  <a:pt x="110236" y="216788"/>
                </a:lnTo>
                <a:lnTo>
                  <a:pt x="112014" y="209930"/>
                </a:lnTo>
                <a:lnTo>
                  <a:pt x="112014" y="201549"/>
                </a:lnTo>
                <a:lnTo>
                  <a:pt x="112014" y="193928"/>
                </a:lnTo>
                <a:lnTo>
                  <a:pt x="110617" y="187198"/>
                </a:lnTo>
                <a:lnTo>
                  <a:pt x="107696" y="181610"/>
                </a:lnTo>
                <a:lnTo>
                  <a:pt x="104901" y="176022"/>
                </a:lnTo>
                <a:lnTo>
                  <a:pt x="67564" y="149351"/>
                </a:lnTo>
                <a:lnTo>
                  <a:pt x="60491" y="145686"/>
                </a:lnTo>
                <a:lnTo>
                  <a:pt x="53752" y="141938"/>
                </a:lnTo>
                <a:lnTo>
                  <a:pt x="21336" y="117093"/>
                </a:lnTo>
                <a:lnTo>
                  <a:pt x="4222" y="78160"/>
                </a:lnTo>
                <a:lnTo>
                  <a:pt x="3937" y="71374"/>
                </a:lnTo>
                <a:lnTo>
                  <a:pt x="4649" y="60372"/>
                </a:lnTo>
                <a:lnTo>
                  <a:pt x="21576" y="24989"/>
                </a:lnTo>
                <a:lnTo>
                  <a:pt x="59251" y="4607"/>
                </a:lnTo>
                <a:lnTo>
                  <a:pt x="84155" y="504"/>
                </a:lnTo>
                <a:lnTo>
                  <a:pt x="979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1477" y="668147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59" h="260350">
                <a:moveTo>
                  <a:pt x="114046" y="0"/>
                </a:moveTo>
                <a:lnTo>
                  <a:pt x="162734" y="7937"/>
                </a:lnTo>
                <a:lnTo>
                  <a:pt x="197612" y="31876"/>
                </a:lnTo>
                <a:lnTo>
                  <a:pt x="218535" y="71485"/>
                </a:lnTo>
                <a:lnTo>
                  <a:pt x="225551" y="126618"/>
                </a:lnTo>
                <a:lnTo>
                  <a:pt x="225028" y="143599"/>
                </a:lnTo>
                <a:lnTo>
                  <a:pt x="217170" y="186943"/>
                </a:lnTo>
                <a:lnTo>
                  <a:pt x="193675" y="228345"/>
                </a:lnTo>
                <a:lnTo>
                  <a:pt x="157099" y="252222"/>
                </a:lnTo>
                <a:lnTo>
                  <a:pt x="109600" y="259841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79"/>
                </a:lnTo>
                <a:lnTo>
                  <a:pt x="833" y="111887"/>
                </a:lnTo>
                <a:lnTo>
                  <a:pt x="13334" y="60451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9133" y="668147"/>
            <a:ext cx="183515" cy="260350"/>
          </a:xfrm>
          <a:custGeom>
            <a:avLst/>
            <a:gdLst/>
            <a:ahLst/>
            <a:cxnLst/>
            <a:rect l="l" t="t" r="r" b="b"/>
            <a:pathLst>
              <a:path w="183515" h="260350">
                <a:moveTo>
                  <a:pt x="117601" y="0"/>
                </a:moveTo>
                <a:lnTo>
                  <a:pt x="159331" y="3171"/>
                </a:lnTo>
                <a:lnTo>
                  <a:pt x="183388" y="8636"/>
                </a:lnTo>
                <a:lnTo>
                  <a:pt x="183388" y="62611"/>
                </a:lnTo>
                <a:lnTo>
                  <a:pt x="158115" y="62611"/>
                </a:lnTo>
                <a:lnTo>
                  <a:pt x="155573" y="52822"/>
                </a:lnTo>
                <a:lnTo>
                  <a:pt x="152352" y="44402"/>
                </a:lnTo>
                <a:lnTo>
                  <a:pt x="118618" y="21716"/>
                </a:lnTo>
                <a:lnTo>
                  <a:pt x="104832" y="23479"/>
                </a:lnTo>
                <a:lnTo>
                  <a:pt x="74168" y="49911"/>
                </a:lnTo>
                <a:lnTo>
                  <a:pt x="60112" y="107471"/>
                </a:lnTo>
                <a:lnTo>
                  <a:pt x="59182" y="133476"/>
                </a:lnTo>
                <a:lnTo>
                  <a:pt x="60039" y="157718"/>
                </a:lnTo>
                <a:lnTo>
                  <a:pt x="66897" y="196770"/>
                </a:lnTo>
                <a:lnTo>
                  <a:pt x="89852" y="231473"/>
                </a:lnTo>
                <a:lnTo>
                  <a:pt x="113284" y="238125"/>
                </a:lnTo>
                <a:lnTo>
                  <a:pt x="122300" y="238125"/>
                </a:lnTo>
                <a:lnTo>
                  <a:pt x="153876" y="208867"/>
                </a:lnTo>
                <a:lnTo>
                  <a:pt x="157988" y="194182"/>
                </a:lnTo>
                <a:lnTo>
                  <a:pt x="183388" y="194182"/>
                </a:lnTo>
                <a:lnTo>
                  <a:pt x="183388" y="250570"/>
                </a:lnTo>
                <a:lnTo>
                  <a:pt x="173410" y="252805"/>
                </a:lnTo>
                <a:lnTo>
                  <a:pt x="128793" y="259270"/>
                </a:lnTo>
                <a:lnTo>
                  <a:pt x="110871" y="259841"/>
                </a:lnTo>
                <a:lnTo>
                  <a:pt x="92418" y="258962"/>
                </a:lnTo>
                <a:lnTo>
                  <a:pt x="47751" y="245872"/>
                </a:lnTo>
                <a:lnTo>
                  <a:pt x="18176" y="216921"/>
                </a:lnTo>
                <a:lnTo>
                  <a:pt x="2873" y="171799"/>
                </a:lnTo>
                <a:lnTo>
                  <a:pt x="0" y="132461"/>
                </a:lnTo>
                <a:lnTo>
                  <a:pt x="857" y="112914"/>
                </a:lnTo>
                <a:lnTo>
                  <a:pt x="13716" y="62229"/>
                </a:lnTo>
                <a:lnTo>
                  <a:pt x="41451" y="25082"/>
                </a:lnTo>
                <a:lnTo>
                  <a:pt x="83121" y="4016"/>
                </a:lnTo>
                <a:lnTo>
                  <a:pt x="99695" y="1002"/>
                </a:lnTo>
                <a:lnTo>
                  <a:pt x="1176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3736" y="668147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6" y="0"/>
                </a:moveTo>
                <a:lnTo>
                  <a:pt x="162734" y="7937"/>
                </a:lnTo>
                <a:lnTo>
                  <a:pt x="197612" y="31876"/>
                </a:lnTo>
                <a:lnTo>
                  <a:pt x="218535" y="71485"/>
                </a:lnTo>
                <a:lnTo>
                  <a:pt x="225551" y="126618"/>
                </a:lnTo>
                <a:lnTo>
                  <a:pt x="225028" y="143599"/>
                </a:lnTo>
                <a:lnTo>
                  <a:pt x="217170" y="186943"/>
                </a:lnTo>
                <a:lnTo>
                  <a:pt x="193675" y="228345"/>
                </a:lnTo>
                <a:lnTo>
                  <a:pt x="157099" y="252222"/>
                </a:lnTo>
                <a:lnTo>
                  <a:pt x="109600" y="259841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79"/>
                </a:lnTo>
                <a:lnTo>
                  <a:pt x="833" y="111887"/>
                </a:lnTo>
                <a:lnTo>
                  <a:pt x="13335" y="60451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6360" y="668147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6" y="0"/>
                </a:moveTo>
                <a:lnTo>
                  <a:pt x="162734" y="7937"/>
                </a:lnTo>
                <a:lnTo>
                  <a:pt x="197612" y="31876"/>
                </a:lnTo>
                <a:lnTo>
                  <a:pt x="218535" y="71485"/>
                </a:lnTo>
                <a:lnTo>
                  <a:pt x="225551" y="126618"/>
                </a:lnTo>
                <a:lnTo>
                  <a:pt x="225028" y="143599"/>
                </a:lnTo>
                <a:lnTo>
                  <a:pt x="217169" y="186943"/>
                </a:lnTo>
                <a:lnTo>
                  <a:pt x="193675" y="228345"/>
                </a:lnTo>
                <a:lnTo>
                  <a:pt x="157099" y="252222"/>
                </a:lnTo>
                <a:lnTo>
                  <a:pt x="109600" y="259841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79"/>
                </a:lnTo>
                <a:lnTo>
                  <a:pt x="833" y="111887"/>
                </a:lnTo>
                <a:lnTo>
                  <a:pt x="13334" y="60451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18965" y="668147"/>
            <a:ext cx="216535" cy="260350"/>
          </a:xfrm>
          <a:custGeom>
            <a:avLst/>
            <a:gdLst/>
            <a:ahLst/>
            <a:cxnLst/>
            <a:rect l="l" t="t" r="r" b="b"/>
            <a:pathLst>
              <a:path w="216535" h="260350">
                <a:moveTo>
                  <a:pt x="118999" y="0"/>
                </a:moveTo>
                <a:lnTo>
                  <a:pt x="138973" y="599"/>
                </a:lnTo>
                <a:lnTo>
                  <a:pt x="158115" y="2412"/>
                </a:lnTo>
                <a:lnTo>
                  <a:pt x="176399" y="5464"/>
                </a:lnTo>
                <a:lnTo>
                  <a:pt x="193802" y="9778"/>
                </a:lnTo>
                <a:lnTo>
                  <a:pt x="193802" y="62611"/>
                </a:lnTo>
                <a:lnTo>
                  <a:pt x="168402" y="62611"/>
                </a:lnTo>
                <a:lnTo>
                  <a:pt x="166141" y="55252"/>
                </a:lnTo>
                <a:lnTo>
                  <a:pt x="163750" y="48799"/>
                </a:lnTo>
                <a:lnTo>
                  <a:pt x="144399" y="25907"/>
                </a:lnTo>
                <a:lnTo>
                  <a:pt x="138684" y="23113"/>
                </a:lnTo>
                <a:lnTo>
                  <a:pt x="131318" y="21716"/>
                </a:lnTo>
                <a:lnTo>
                  <a:pt x="122174" y="21716"/>
                </a:lnTo>
                <a:lnTo>
                  <a:pt x="82972" y="39473"/>
                </a:lnTo>
                <a:lnTo>
                  <a:pt x="63736" y="82026"/>
                </a:lnTo>
                <a:lnTo>
                  <a:pt x="59182" y="131317"/>
                </a:lnTo>
                <a:lnTo>
                  <a:pt x="59517" y="147058"/>
                </a:lnTo>
                <a:lnTo>
                  <a:pt x="64643" y="187705"/>
                </a:lnTo>
                <a:lnTo>
                  <a:pt x="81407" y="224916"/>
                </a:lnTo>
                <a:lnTo>
                  <a:pt x="109220" y="238125"/>
                </a:lnTo>
                <a:lnTo>
                  <a:pt x="116865" y="237507"/>
                </a:lnTo>
                <a:lnTo>
                  <a:pt x="140725" y="207111"/>
                </a:lnTo>
                <a:lnTo>
                  <a:pt x="141224" y="197103"/>
                </a:lnTo>
                <a:lnTo>
                  <a:pt x="141224" y="190118"/>
                </a:lnTo>
                <a:lnTo>
                  <a:pt x="141224" y="180593"/>
                </a:lnTo>
                <a:lnTo>
                  <a:pt x="140843" y="173862"/>
                </a:lnTo>
                <a:lnTo>
                  <a:pt x="140208" y="169925"/>
                </a:lnTo>
                <a:lnTo>
                  <a:pt x="139573" y="165862"/>
                </a:lnTo>
                <a:lnTo>
                  <a:pt x="132207" y="156082"/>
                </a:lnTo>
                <a:lnTo>
                  <a:pt x="130175" y="154812"/>
                </a:lnTo>
                <a:lnTo>
                  <a:pt x="126365" y="153415"/>
                </a:lnTo>
                <a:lnTo>
                  <a:pt x="121031" y="151764"/>
                </a:lnTo>
                <a:lnTo>
                  <a:pt x="121031" y="139445"/>
                </a:lnTo>
                <a:lnTo>
                  <a:pt x="216281" y="139445"/>
                </a:lnTo>
                <a:lnTo>
                  <a:pt x="216281" y="151764"/>
                </a:lnTo>
                <a:lnTo>
                  <a:pt x="210185" y="153669"/>
                </a:lnTo>
                <a:lnTo>
                  <a:pt x="205867" y="155701"/>
                </a:lnTo>
                <a:lnTo>
                  <a:pt x="203708" y="158114"/>
                </a:lnTo>
                <a:lnTo>
                  <a:pt x="201422" y="160400"/>
                </a:lnTo>
                <a:lnTo>
                  <a:pt x="199898" y="163575"/>
                </a:lnTo>
                <a:lnTo>
                  <a:pt x="199136" y="167512"/>
                </a:lnTo>
                <a:lnTo>
                  <a:pt x="198374" y="171323"/>
                </a:lnTo>
                <a:lnTo>
                  <a:pt x="197866" y="176911"/>
                </a:lnTo>
                <a:lnTo>
                  <a:pt x="197866" y="183895"/>
                </a:lnTo>
                <a:lnTo>
                  <a:pt x="197866" y="254126"/>
                </a:lnTo>
                <a:lnTo>
                  <a:pt x="171196" y="259714"/>
                </a:lnTo>
                <a:lnTo>
                  <a:pt x="158496" y="246252"/>
                </a:lnTo>
                <a:lnTo>
                  <a:pt x="147022" y="252180"/>
                </a:lnTo>
                <a:lnTo>
                  <a:pt x="134715" y="256428"/>
                </a:lnTo>
                <a:lnTo>
                  <a:pt x="121598" y="258986"/>
                </a:lnTo>
                <a:lnTo>
                  <a:pt x="107696" y="259841"/>
                </a:lnTo>
                <a:lnTo>
                  <a:pt x="82266" y="257863"/>
                </a:lnTo>
                <a:lnTo>
                  <a:pt x="41741" y="242000"/>
                </a:lnTo>
                <a:lnTo>
                  <a:pt x="15001" y="210232"/>
                </a:lnTo>
                <a:lnTo>
                  <a:pt x="1666" y="162226"/>
                </a:lnTo>
                <a:lnTo>
                  <a:pt x="0" y="132079"/>
                </a:lnTo>
                <a:lnTo>
                  <a:pt x="595" y="115647"/>
                </a:lnTo>
                <a:lnTo>
                  <a:pt x="9525" y="72516"/>
                </a:lnTo>
                <a:lnTo>
                  <a:pt x="35814" y="30733"/>
                </a:lnTo>
                <a:lnTo>
                  <a:pt x="73787" y="7238"/>
                </a:lnTo>
                <a:lnTo>
                  <a:pt x="107112" y="4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1689" y="668147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6" y="0"/>
                </a:moveTo>
                <a:lnTo>
                  <a:pt x="162734" y="7937"/>
                </a:lnTo>
                <a:lnTo>
                  <a:pt x="197612" y="31876"/>
                </a:lnTo>
                <a:lnTo>
                  <a:pt x="218535" y="71485"/>
                </a:lnTo>
                <a:lnTo>
                  <a:pt x="225552" y="126618"/>
                </a:lnTo>
                <a:lnTo>
                  <a:pt x="225028" y="143599"/>
                </a:lnTo>
                <a:lnTo>
                  <a:pt x="217169" y="186943"/>
                </a:lnTo>
                <a:lnTo>
                  <a:pt x="193675" y="228345"/>
                </a:lnTo>
                <a:lnTo>
                  <a:pt x="157099" y="252222"/>
                </a:lnTo>
                <a:lnTo>
                  <a:pt x="109600" y="259841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79"/>
                </a:lnTo>
                <a:lnTo>
                  <a:pt x="833" y="111887"/>
                </a:lnTo>
                <a:lnTo>
                  <a:pt x="13335" y="60451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0474" y="668147"/>
            <a:ext cx="216535" cy="260350"/>
          </a:xfrm>
          <a:custGeom>
            <a:avLst/>
            <a:gdLst/>
            <a:ahLst/>
            <a:cxnLst/>
            <a:rect l="l" t="t" r="r" b="b"/>
            <a:pathLst>
              <a:path w="216535" h="260350">
                <a:moveTo>
                  <a:pt x="118999" y="0"/>
                </a:moveTo>
                <a:lnTo>
                  <a:pt x="138973" y="599"/>
                </a:lnTo>
                <a:lnTo>
                  <a:pt x="158114" y="2412"/>
                </a:lnTo>
                <a:lnTo>
                  <a:pt x="176399" y="5464"/>
                </a:lnTo>
                <a:lnTo>
                  <a:pt x="193801" y="9778"/>
                </a:lnTo>
                <a:lnTo>
                  <a:pt x="193801" y="62611"/>
                </a:lnTo>
                <a:lnTo>
                  <a:pt x="168401" y="62611"/>
                </a:lnTo>
                <a:lnTo>
                  <a:pt x="166141" y="55252"/>
                </a:lnTo>
                <a:lnTo>
                  <a:pt x="163750" y="48799"/>
                </a:lnTo>
                <a:lnTo>
                  <a:pt x="144399" y="25907"/>
                </a:lnTo>
                <a:lnTo>
                  <a:pt x="138683" y="23113"/>
                </a:lnTo>
                <a:lnTo>
                  <a:pt x="131318" y="21716"/>
                </a:lnTo>
                <a:lnTo>
                  <a:pt x="122174" y="21716"/>
                </a:lnTo>
                <a:lnTo>
                  <a:pt x="82972" y="39473"/>
                </a:lnTo>
                <a:lnTo>
                  <a:pt x="63736" y="82026"/>
                </a:lnTo>
                <a:lnTo>
                  <a:pt x="59181" y="131317"/>
                </a:lnTo>
                <a:lnTo>
                  <a:pt x="59517" y="147058"/>
                </a:lnTo>
                <a:lnTo>
                  <a:pt x="64643" y="187705"/>
                </a:lnTo>
                <a:lnTo>
                  <a:pt x="81406" y="224916"/>
                </a:lnTo>
                <a:lnTo>
                  <a:pt x="109219" y="238125"/>
                </a:lnTo>
                <a:lnTo>
                  <a:pt x="116865" y="237507"/>
                </a:lnTo>
                <a:lnTo>
                  <a:pt x="140725" y="207111"/>
                </a:lnTo>
                <a:lnTo>
                  <a:pt x="141224" y="197103"/>
                </a:lnTo>
                <a:lnTo>
                  <a:pt x="141224" y="190118"/>
                </a:lnTo>
                <a:lnTo>
                  <a:pt x="141224" y="180593"/>
                </a:lnTo>
                <a:lnTo>
                  <a:pt x="140843" y="173862"/>
                </a:lnTo>
                <a:lnTo>
                  <a:pt x="140207" y="169925"/>
                </a:lnTo>
                <a:lnTo>
                  <a:pt x="139572" y="165862"/>
                </a:lnTo>
                <a:lnTo>
                  <a:pt x="132206" y="156082"/>
                </a:lnTo>
                <a:lnTo>
                  <a:pt x="130175" y="154812"/>
                </a:lnTo>
                <a:lnTo>
                  <a:pt x="126364" y="153415"/>
                </a:lnTo>
                <a:lnTo>
                  <a:pt x="121031" y="151764"/>
                </a:lnTo>
                <a:lnTo>
                  <a:pt x="121031" y="139445"/>
                </a:lnTo>
                <a:lnTo>
                  <a:pt x="216281" y="139445"/>
                </a:lnTo>
                <a:lnTo>
                  <a:pt x="216281" y="151764"/>
                </a:lnTo>
                <a:lnTo>
                  <a:pt x="210184" y="153669"/>
                </a:lnTo>
                <a:lnTo>
                  <a:pt x="205866" y="155701"/>
                </a:lnTo>
                <a:lnTo>
                  <a:pt x="203707" y="158114"/>
                </a:lnTo>
                <a:lnTo>
                  <a:pt x="201421" y="160400"/>
                </a:lnTo>
                <a:lnTo>
                  <a:pt x="199897" y="163575"/>
                </a:lnTo>
                <a:lnTo>
                  <a:pt x="199135" y="167512"/>
                </a:lnTo>
                <a:lnTo>
                  <a:pt x="198374" y="171323"/>
                </a:lnTo>
                <a:lnTo>
                  <a:pt x="197865" y="176911"/>
                </a:lnTo>
                <a:lnTo>
                  <a:pt x="197865" y="183895"/>
                </a:lnTo>
                <a:lnTo>
                  <a:pt x="197865" y="254126"/>
                </a:lnTo>
                <a:lnTo>
                  <a:pt x="171195" y="259714"/>
                </a:lnTo>
                <a:lnTo>
                  <a:pt x="158495" y="246252"/>
                </a:lnTo>
                <a:lnTo>
                  <a:pt x="147022" y="252180"/>
                </a:lnTo>
                <a:lnTo>
                  <a:pt x="134715" y="256428"/>
                </a:lnTo>
                <a:lnTo>
                  <a:pt x="121598" y="258986"/>
                </a:lnTo>
                <a:lnTo>
                  <a:pt x="107695" y="259841"/>
                </a:lnTo>
                <a:lnTo>
                  <a:pt x="82266" y="257863"/>
                </a:lnTo>
                <a:lnTo>
                  <a:pt x="41741" y="242000"/>
                </a:lnTo>
                <a:lnTo>
                  <a:pt x="15001" y="210232"/>
                </a:lnTo>
                <a:lnTo>
                  <a:pt x="1666" y="162226"/>
                </a:lnTo>
                <a:lnTo>
                  <a:pt x="0" y="132079"/>
                </a:lnTo>
                <a:lnTo>
                  <a:pt x="595" y="115647"/>
                </a:lnTo>
                <a:lnTo>
                  <a:pt x="9525" y="72516"/>
                </a:lnTo>
                <a:lnTo>
                  <a:pt x="35813" y="30733"/>
                </a:lnTo>
                <a:lnTo>
                  <a:pt x="73787" y="7238"/>
                </a:lnTo>
                <a:lnTo>
                  <a:pt x="107112" y="452"/>
                </a:lnTo>
                <a:lnTo>
                  <a:pt x="1189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7654" y="658748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134747" y="0"/>
                </a:moveTo>
                <a:lnTo>
                  <a:pt x="170942" y="0"/>
                </a:lnTo>
                <a:lnTo>
                  <a:pt x="36703" y="346201"/>
                </a:lnTo>
                <a:lnTo>
                  <a:pt x="0" y="346201"/>
                </a:lnTo>
                <a:lnTo>
                  <a:pt x="1347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1962" y="1754885"/>
            <a:ext cx="7467600" cy="2200910"/>
          </a:xfrm>
          <a:custGeom>
            <a:avLst/>
            <a:gdLst/>
            <a:ahLst/>
            <a:cxnLst/>
            <a:rect l="l" t="t" r="r" b="b"/>
            <a:pathLst>
              <a:path w="7467600" h="2200910">
                <a:moveTo>
                  <a:pt x="7100823" y="0"/>
                </a:moveTo>
                <a:lnTo>
                  <a:pt x="366775" y="0"/>
                </a:lnTo>
                <a:lnTo>
                  <a:pt x="320768" y="2857"/>
                </a:lnTo>
                <a:lnTo>
                  <a:pt x="276466" y="11201"/>
                </a:lnTo>
                <a:lnTo>
                  <a:pt x="234212" y="24688"/>
                </a:lnTo>
                <a:lnTo>
                  <a:pt x="194352" y="42973"/>
                </a:lnTo>
                <a:lnTo>
                  <a:pt x="157228" y="65713"/>
                </a:lnTo>
                <a:lnTo>
                  <a:pt x="123185" y="92565"/>
                </a:lnTo>
                <a:lnTo>
                  <a:pt x="92565" y="123185"/>
                </a:lnTo>
                <a:lnTo>
                  <a:pt x="65713" y="157228"/>
                </a:lnTo>
                <a:lnTo>
                  <a:pt x="42973" y="194352"/>
                </a:lnTo>
                <a:lnTo>
                  <a:pt x="24688" y="234212"/>
                </a:lnTo>
                <a:lnTo>
                  <a:pt x="11201" y="276466"/>
                </a:lnTo>
                <a:lnTo>
                  <a:pt x="2857" y="320768"/>
                </a:lnTo>
                <a:lnTo>
                  <a:pt x="0" y="366775"/>
                </a:lnTo>
                <a:lnTo>
                  <a:pt x="0" y="1833879"/>
                </a:lnTo>
                <a:lnTo>
                  <a:pt x="2857" y="1879887"/>
                </a:lnTo>
                <a:lnTo>
                  <a:pt x="11201" y="1924189"/>
                </a:lnTo>
                <a:lnTo>
                  <a:pt x="24688" y="1966443"/>
                </a:lnTo>
                <a:lnTo>
                  <a:pt x="42973" y="2006303"/>
                </a:lnTo>
                <a:lnTo>
                  <a:pt x="65713" y="2043427"/>
                </a:lnTo>
                <a:lnTo>
                  <a:pt x="92565" y="2077470"/>
                </a:lnTo>
                <a:lnTo>
                  <a:pt x="123185" y="2108090"/>
                </a:lnTo>
                <a:lnTo>
                  <a:pt x="157228" y="2134942"/>
                </a:lnTo>
                <a:lnTo>
                  <a:pt x="194352" y="2157682"/>
                </a:lnTo>
                <a:lnTo>
                  <a:pt x="234212" y="2175967"/>
                </a:lnTo>
                <a:lnTo>
                  <a:pt x="276466" y="2189454"/>
                </a:lnTo>
                <a:lnTo>
                  <a:pt x="320768" y="2197798"/>
                </a:lnTo>
                <a:lnTo>
                  <a:pt x="366775" y="2200656"/>
                </a:lnTo>
                <a:lnTo>
                  <a:pt x="7100823" y="2200656"/>
                </a:lnTo>
                <a:lnTo>
                  <a:pt x="7146831" y="2197798"/>
                </a:lnTo>
                <a:lnTo>
                  <a:pt x="7191133" y="2189454"/>
                </a:lnTo>
                <a:lnTo>
                  <a:pt x="7233387" y="2175967"/>
                </a:lnTo>
                <a:lnTo>
                  <a:pt x="7273247" y="2157682"/>
                </a:lnTo>
                <a:lnTo>
                  <a:pt x="7310371" y="2134942"/>
                </a:lnTo>
                <a:lnTo>
                  <a:pt x="7344414" y="2108090"/>
                </a:lnTo>
                <a:lnTo>
                  <a:pt x="7375034" y="2077470"/>
                </a:lnTo>
                <a:lnTo>
                  <a:pt x="7401886" y="2043427"/>
                </a:lnTo>
                <a:lnTo>
                  <a:pt x="7424626" y="2006303"/>
                </a:lnTo>
                <a:lnTo>
                  <a:pt x="7442911" y="1966443"/>
                </a:lnTo>
                <a:lnTo>
                  <a:pt x="7456398" y="1924189"/>
                </a:lnTo>
                <a:lnTo>
                  <a:pt x="7464742" y="1879887"/>
                </a:lnTo>
                <a:lnTo>
                  <a:pt x="7467600" y="1833879"/>
                </a:lnTo>
                <a:lnTo>
                  <a:pt x="7467600" y="366775"/>
                </a:lnTo>
                <a:lnTo>
                  <a:pt x="7464742" y="320768"/>
                </a:lnTo>
                <a:lnTo>
                  <a:pt x="7456398" y="276466"/>
                </a:lnTo>
                <a:lnTo>
                  <a:pt x="7442911" y="234212"/>
                </a:lnTo>
                <a:lnTo>
                  <a:pt x="7424626" y="194352"/>
                </a:lnTo>
                <a:lnTo>
                  <a:pt x="7401886" y="157228"/>
                </a:lnTo>
                <a:lnTo>
                  <a:pt x="7375034" y="123185"/>
                </a:lnTo>
                <a:lnTo>
                  <a:pt x="7344414" y="92565"/>
                </a:lnTo>
                <a:lnTo>
                  <a:pt x="7310371" y="65713"/>
                </a:lnTo>
                <a:lnTo>
                  <a:pt x="7273247" y="42973"/>
                </a:lnTo>
                <a:lnTo>
                  <a:pt x="7233387" y="24688"/>
                </a:lnTo>
                <a:lnTo>
                  <a:pt x="7191133" y="11201"/>
                </a:lnTo>
                <a:lnTo>
                  <a:pt x="7146831" y="2857"/>
                </a:lnTo>
                <a:lnTo>
                  <a:pt x="710082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1962" y="1754885"/>
            <a:ext cx="7467600" cy="2200910"/>
          </a:xfrm>
          <a:custGeom>
            <a:avLst/>
            <a:gdLst/>
            <a:ahLst/>
            <a:cxnLst/>
            <a:rect l="l" t="t" r="r" b="b"/>
            <a:pathLst>
              <a:path w="7467600" h="2200910">
                <a:moveTo>
                  <a:pt x="0" y="366775"/>
                </a:moveTo>
                <a:lnTo>
                  <a:pt x="2857" y="320768"/>
                </a:lnTo>
                <a:lnTo>
                  <a:pt x="11201" y="276466"/>
                </a:lnTo>
                <a:lnTo>
                  <a:pt x="24688" y="234212"/>
                </a:lnTo>
                <a:lnTo>
                  <a:pt x="42973" y="194352"/>
                </a:lnTo>
                <a:lnTo>
                  <a:pt x="65713" y="157228"/>
                </a:lnTo>
                <a:lnTo>
                  <a:pt x="92565" y="123185"/>
                </a:lnTo>
                <a:lnTo>
                  <a:pt x="123185" y="92565"/>
                </a:lnTo>
                <a:lnTo>
                  <a:pt x="157228" y="65713"/>
                </a:lnTo>
                <a:lnTo>
                  <a:pt x="194352" y="42973"/>
                </a:lnTo>
                <a:lnTo>
                  <a:pt x="234212" y="24688"/>
                </a:lnTo>
                <a:lnTo>
                  <a:pt x="276466" y="11201"/>
                </a:lnTo>
                <a:lnTo>
                  <a:pt x="320768" y="2857"/>
                </a:lnTo>
                <a:lnTo>
                  <a:pt x="366775" y="0"/>
                </a:lnTo>
                <a:lnTo>
                  <a:pt x="7100823" y="0"/>
                </a:lnTo>
                <a:lnTo>
                  <a:pt x="7146831" y="2857"/>
                </a:lnTo>
                <a:lnTo>
                  <a:pt x="7191133" y="11201"/>
                </a:lnTo>
                <a:lnTo>
                  <a:pt x="7233387" y="24688"/>
                </a:lnTo>
                <a:lnTo>
                  <a:pt x="7273247" y="42973"/>
                </a:lnTo>
                <a:lnTo>
                  <a:pt x="7310371" y="65713"/>
                </a:lnTo>
                <a:lnTo>
                  <a:pt x="7344414" y="92565"/>
                </a:lnTo>
                <a:lnTo>
                  <a:pt x="7375034" y="123185"/>
                </a:lnTo>
                <a:lnTo>
                  <a:pt x="7401886" y="157228"/>
                </a:lnTo>
                <a:lnTo>
                  <a:pt x="7424626" y="194352"/>
                </a:lnTo>
                <a:lnTo>
                  <a:pt x="7442911" y="234212"/>
                </a:lnTo>
                <a:lnTo>
                  <a:pt x="7456398" y="276466"/>
                </a:lnTo>
                <a:lnTo>
                  <a:pt x="7464742" y="320768"/>
                </a:lnTo>
                <a:lnTo>
                  <a:pt x="7467600" y="366775"/>
                </a:lnTo>
                <a:lnTo>
                  <a:pt x="7467600" y="1833879"/>
                </a:lnTo>
                <a:lnTo>
                  <a:pt x="7464742" y="1879887"/>
                </a:lnTo>
                <a:lnTo>
                  <a:pt x="7456398" y="1924189"/>
                </a:lnTo>
                <a:lnTo>
                  <a:pt x="7442911" y="1966443"/>
                </a:lnTo>
                <a:lnTo>
                  <a:pt x="7424626" y="2006303"/>
                </a:lnTo>
                <a:lnTo>
                  <a:pt x="7401886" y="2043427"/>
                </a:lnTo>
                <a:lnTo>
                  <a:pt x="7375034" y="2077470"/>
                </a:lnTo>
                <a:lnTo>
                  <a:pt x="7344414" y="2108090"/>
                </a:lnTo>
                <a:lnTo>
                  <a:pt x="7310371" y="2134942"/>
                </a:lnTo>
                <a:lnTo>
                  <a:pt x="7273247" y="2157682"/>
                </a:lnTo>
                <a:lnTo>
                  <a:pt x="7233387" y="2175967"/>
                </a:lnTo>
                <a:lnTo>
                  <a:pt x="7191133" y="2189454"/>
                </a:lnTo>
                <a:lnTo>
                  <a:pt x="7146831" y="2197798"/>
                </a:lnTo>
                <a:lnTo>
                  <a:pt x="7100823" y="2200656"/>
                </a:lnTo>
                <a:lnTo>
                  <a:pt x="366775" y="2200656"/>
                </a:lnTo>
                <a:lnTo>
                  <a:pt x="320768" y="2197798"/>
                </a:lnTo>
                <a:lnTo>
                  <a:pt x="276466" y="2189454"/>
                </a:lnTo>
                <a:lnTo>
                  <a:pt x="234212" y="2175967"/>
                </a:lnTo>
                <a:lnTo>
                  <a:pt x="194352" y="2157682"/>
                </a:lnTo>
                <a:lnTo>
                  <a:pt x="157228" y="2134942"/>
                </a:lnTo>
                <a:lnTo>
                  <a:pt x="123185" y="2108090"/>
                </a:lnTo>
                <a:lnTo>
                  <a:pt x="92565" y="2077470"/>
                </a:lnTo>
                <a:lnTo>
                  <a:pt x="65713" y="2043427"/>
                </a:lnTo>
                <a:lnTo>
                  <a:pt x="42973" y="2006303"/>
                </a:lnTo>
                <a:lnTo>
                  <a:pt x="24688" y="1966443"/>
                </a:lnTo>
                <a:lnTo>
                  <a:pt x="11201" y="1924189"/>
                </a:lnTo>
                <a:lnTo>
                  <a:pt x="2857" y="1879887"/>
                </a:lnTo>
                <a:lnTo>
                  <a:pt x="0" y="1833879"/>
                </a:lnTo>
                <a:lnTo>
                  <a:pt x="0" y="36677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1962" y="4120134"/>
            <a:ext cx="7467600" cy="2200910"/>
          </a:xfrm>
          <a:custGeom>
            <a:avLst/>
            <a:gdLst/>
            <a:ahLst/>
            <a:cxnLst/>
            <a:rect l="l" t="t" r="r" b="b"/>
            <a:pathLst>
              <a:path w="7467600" h="2200910">
                <a:moveTo>
                  <a:pt x="7100823" y="0"/>
                </a:moveTo>
                <a:lnTo>
                  <a:pt x="366775" y="0"/>
                </a:lnTo>
                <a:lnTo>
                  <a:pt x="320768" y="2857"/>
                </a:lnTo>
                <a:lnTo>
                  <a:pt x="276466" y="11201"/>
                </a:lnTo>
                <a:lnTo>
                  <a:pt x="234212" y="24688"/>
                </a:lnTo>
                <a:lnTo>
                  <a:pt x="194352" y="42973"/>
                </a:lnTo>
                <a:lnTo>
                  <a:pt x="157228" y="65713"/>
                </a:lnTo>
                <a:lnTo>
                  <a:pt x="123185" y="92565"/>
                </a:lnTo>
                <a:lnTo>
                  <a:pt x="92565" y="123185"/>
                </a:lnTo>
                <a:lnTo>
                  <a:pt x="65713" y="157228"/>
                </a:lnTo>
                <a:lnTo>
                  <a:pt x="42973" y="194352"/>
                </a:lnTo>
                <a:lnTo>
                  <a:pt x="24688" y="234212"/>
                </a:lnTo>
                <a:lnTo>
                  <a:pt x="11201" y="276466"/>
                </a:lnTo>
                <a:lnTo>
                  <a:pt x="2857" y="320768"/>
                </a:lnTo>
                <a:lnTo>
                  <a:pt x="0" y="366776"/>
                </a:lnTo>
                <a:lnTo>
                  <a:pt x="0" y="1833880"/>
                </a:lnTo>
                <a:lnTo>
                  <a:pt x="2857" y="1879887"/>
                </a:lnTo>
                <a:lnTo>
                  <a:pt x="11201" y="1924189"/>
                </a:lnTo>
                <a:lnTo>
                  <a:pt x="24688" y="1966443"/>
                </a:lnTo>
                <a:lnTo>
                  <a:pt x="42973" y="2006303"/>
                </a:lnTo>
                <a:lnTo>
                  <a:pt x="65713" y="2043427"/>
                </a:lnTo>
                <a:lnTo>
                  <a:pt x="92565" y="2077470"/>
                </a:lnTo>
                <a:lnTo>
                  <a:pt x="123185" y="2108090"/>
                </a:lnTo>
                <a:lnTo>
                  <a:pt x="157228" y="2134942"/>
                </a:lnTo>
                <a:lnTo>
                  <a:pt x="194352" y="2157682"/>
                </a:lnTo>
                <a:lnTo>
                  <a:pt x="234212" y="2175967"/>
                </a:lnTo>
                <a:lnTo>
                  <a:pt x="276466" y="2189454"/>
                </a:lnTo>
                <a:lnTo>
                  <a:pt x="320768" y="2197798"/>
                </a:lnTo>
                <a:lnTo>
                  <a:pt x="366775" y="2200656"/>
                </a:lnTo>
                <a:lnTo>
                  <a:pt x="7100823" y="2200656"/>
                </a:lnTo>
                <a:lnTo>
                  <a:pt x="7146831" y="2197798"/>
                </a:lnTo>
                <a:lnTo>
                  <a:pt x="7191133" y="2189454"/>
                </a:lnTo>
                <a:lnTo>
                  <a:pt x="7233387" y="2175967"/>
                </a:lnTo>
                <a:lnTo>
                  <a:pt x="7273247" y="2157682"/>
                </a:lnTo>
                <a:lnTo>
                  <a:pt x="7310371" y="2134942"/>
                </a:lnTo>
                <a:lnTo>
                  <a:pt x="7344414" y="2108090"/>
                </a:lnTo>
                <a:lnTo>
                  <a:pt x="7375034" y="2077470"/>
                </a:lnTo>
                <a:lnTo>
                  <a:pt x="7401886" y="2043427"/>
                </a:lnTo>
                <a:lnTo>
                  <a:pt x="7424626" y="2006303"/>
                </a:lnTo>
                <a:lnTo>
                  <a:pt x="7442911" y="1966443"/>
                </a:lnTo>
                <a:lnTo>
                  <a:pt x="7456398" y="1924189"/>
                </a:lnTo>
                <a:lnTo>
                  <a:pt x="7464742" y="1879887"/>
                </a:lnTo>
                <a:lnTo>
                  <a:pt x="7467600" y="1833880"/>
                </a:lnTo>
                <a:lnTo>
                  <a:pt x="7467600" y="366776"/>
                </a:lnTo>
                <a:lnTo>
                  <a:pt x="7464742" y="320768"/>
                </a:lnTo>
                <a:lnTo>
                  <a:pt x="7456398" y="276466"/>
                </a:lnTo>
                <a:lnTo>
                  <a:pt x="7442911" y="234212"/>
                </a:lnTo>
                <a:lnTo>
                  <a:pt x="7424626" y="194352"/>
                </a:lnTo>
                <a:lnTo>
                  <a:pt x="7401886" y="157228"/>
                </a:lnTo>
                <a:lnTo>
                  <a:pt x="7375034" y="123185"/>
                </a:lnTo>
                <a:lnTo>
                  <a:pt x="7344414" y="92565"/>
                </a:lnTo>
                <a:lnTo>
                  <a:pt x="7310371" y="65713"/>
                </a:lnTo>
                <a:lnTo>
                  <a:pt x="7273247" y="42973"/>
                </a:lnTo>
                <a:lnTo>
                  <a:pt x="7233387" y="24688"/>
                </a:lnTo>
                <a:lnTo>
                  <a:pt x="7191133" y="11201"/>
                </a:lnTo>
                <a:lnTo>
                  <a:pt x="7146831" y="2857"/>
                </a:lnTo>
                <a:lnTo>
                  <a:pt x="7100823" y="0"/>
                </a:lnTo>
                <a:close/>
              </a:path>
            </a:pathLst>
          </a:custGeom>
          <a:solidFill>
            <a:srgbClr val="67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1962" y="4120134"/>
            <a:ext cx="7467600" cy="2200910"/>
          </a:xfrm>
          <a:custGeom>
            <a:avLst/>
            <a:gdLst/>
            <a:ahLst/>
            <a:cxnLst/>
            <a:rect l="l" t="t" r="r" b="b"/>
            <a:pathLst>
              <a:path w="7467600" h="2200910">
                <a:moveTo>
                  <a:pt x="0" y="366776"/>
                </a:moveTo>
                <a:lnTo>
                  <a:pt x="2857" y="320768"/>
                </a:lnTo>
                <a:lnTo>
                  <a:pt x="11201" y="276466"/>
                </a:lnTo>
                <a:lnTo>
                  <a:pt x="24688" y="234212"/>
                </a:lnTo>
                <a:lnTo>
                  <a:pt x="42973" y="194352"/>
                </a:lnTo>
                <a:lnTo>
                  <a:pt x="65713" y="157228"/>
                </a:lnTo>
                <a:lnTo>
                  <a:pt x="92565" y="123185"/>
                </a:lnTo>
                <a:lnTo>
                  <a:pt x="123185" y="92565"/>
                </a:lnTo>
                <a:lnTo>
                  <a:pt x="157228" y="65713"/>
                </a:lnTo>
                <a:lnTo>
                  <a:pt x="194352" y="42973"/>
                </a:lnTo>
                <a:lnTo>
                  <a:pt x="234212" y="24688"/>
                </a:lnTo>
                <a:lnTo>
                  <a:pt x="276466" y="11201"/>
                </a:lnTo>
                <a:lnTo>
                  <a:pt x="320768" y="2857"/>
                </a:lnTo>
                <a:lnTo>
                  <a:pt x="366775" y="0"/>
                </a:lnTo>
                <a:lnTo>
                  <a:pt x="7100823" y="0"/>
                </a:lnTo>
                <a:lnTo>
                  <a:pt x="7146831" y="2857"/>
                </a:lnTo>
                <a:lnTo>
                  <a:pt x="7191133" y="11201"/>
                </a:lnTo>
                <a:lnTo>
                  <a:pt x="7233387" y="24688"/>
                </a:lnTo>
                <a:lnTo>
                  <a:pt x="7273247" y="42973"/>
                </a:lnTo>
                <a:lnTo>
                  <a:pt x="7310371" y="65713"/>
                </a:lnTo>
                <a:lnTo>
                  <a:pt x="7344414" y="92565"/>
                </a:lnTo>
                <a:lnTo>
                  <a:pt x="7375034" y="123185"/>
                </a:lnTo>
                <a:lnTo>
                  <a:pt x="7401886" y="157228"/>
                </a:lnTo>
                <a:lnTo>
                  <a:pt x="7424626" y="194352"/>
                </a:lnTo>
                <a:lnTo>
                  <a:pt x="7442911" y="234212"/>
                </a:lnTo>
                <a:lnTo>
                  <a:pt x="7456398" y="276466"/>
                </a:lnTo>
                <a:lnTo>
                  <a:pt x="7464742" y="320768"/>
                </a:lnTo>
                <a:lnTo>
                  <a:pt x="7467600" y="366776"/>
                </a:lnTo>
                <a:lnTo>
                  <a:pt x="7467600" y="1833880"/>
                </a:lnTo>
                <a:lnTo>
                  <a:pt x="7464742" y="1879887"/>
                </a:lnTo>
                <a:lnTo>
                  <a:pt x="7456398" y="1924189"/>
                </a:lnTo>
                <a:lnTo>
                  <a:pt x="7442911" y="1966443"/>
                </a:lnTo>
                <a:lnTo>
                  <a:pt x="7424626" y="2006303"/>
                </a:lnTo>
                <a:lnTo>
                  <a:pt x="7401886" y="2043427"/>
                </a:lnTo>
                <a:lnTo>
                  <a:pt x="7375034" y="2077470"/>
                </a:lnTo>
                <a:lnTo>
                  <a:pt x="7344414" y="2108090"/>
                </a:lnTo>
                <a:lnTo>
                  <a:pt x="7310371" y="2134942"/>
                </a:lnTo>
                <a:lnTo>
                  <a:pt x="7273247" y="2157682"/>
                </a:lnTo>
                <a:lnTo>
                  <a:pt x="7233387" y="2175967"/>
                </a:lnTo>
                <a:lnTo>
                  <a:pt x="7191133" y="2189454"/>
                </a:lnTo>
                <a:lnTo>
                  <a:pt x="7146831" y="2197798"/>
                </a:lnTo>
                <a:lnTo>
                  <a:pt x="7100823" y="2200656"/>
                </a:lnTo>
                <a:lnTo>
                  <a:pt x="366775" y="2200656"/>
                </a:lnTo>
                <a:lnTo>
                  <a:pt x="320768" y="2197798"/>
                </a:lnTo>
                <a:lnTo>
                  <a:pt x="276466" y="2189454"/>
                </a:lnTo>
                <a:lnTo>
                  <a:pt x="234212" y="2175967"/>
                </a:lnTo>
                <a:lnTo>
                  <a:pt x="194352" y="2157682"/>
                </a:lnTo>
                <a:lnTo>
                  <a:pt x="157228" y="2134942"/>
                </a:lnTo>
                <a:lnTo>
                  <a:pt x="123185" y="2108090"/>
                </a:lnTo>
                <a:lnTo>
                  <a:pt x="92565" y="2077470"/>
                </a:lnTo>
                <a:lnTo>
                  <a:pt x="65713" y="2043427"/>
                </a:lnTo>
                <a:lnTo>
                  <a:pt x="42973" y="2006303"/>
                </a:lnTo>
                <a:lnTo>
                  <a:pt x="24688" y="1966443"/>
                </a:lnTo>
                <a:lnTo>
                  <a:pt x="11201" y="1924189"/>
                </a:lnTo>
                <a:lnTo>
                  <a:pt x="2857" y="1879887"/>
                </a:lnTo>
                <a:lnTo>
                  <a:pt x="0" y="1833880"/>
                </a:lnTo>
                <a:lnTo>
                  <a:pt x="0" y="36677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93112" y="1957782"/>
            <a:ext cx="6846570" cy="402399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 marR="5080">
              <a:lnSpc>
                <a:spcPts val="6010"/>
              </a:lnSpc>
              <a:spcBef>
                <a:spcPts val="995"/>
              </a:spcBef>
              <a:tabLst>
                <a:tab pos="2313940" algn="l"/>
                <a:tab pos="4623435" algn="l"/>
              </a:tabLst>
            </a:pP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5700" b="1" spc="-2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57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5700" b="1" spc="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5700" b="1" dirty="0">
                <a:solidFill>
                  <a:srgbClr val="FFFFFF"/>
                </a:solidFill>
                <a:latin typeface="Cambria"/>
                <a:cs typeface="Cambria"/>
              </a:rPr>
              <a:t>:	</a:t>
            </a: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5700" b="1" spc="-9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oa</a:t>
            </a:r>
            <a:r>
              <a:rPr sz="5700" b="1" dirty="0">
                <a:solidFill>
                  <a:srgbClr val="FFFFFF"/>
                </a:solidFill>
                <a:latin typeface="Cambria"/>
                <a:cs typeface="Cambria"/>
              </a:rPr>
              <a:t>d	</a:t>
            </a: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5700" b="1" spc="-8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5700" b="1" dirty="0">
                <a:solidFill>
                  <a:srgbClr val="FFFFFF"/>
                </a:solidFill>
                <a:latin typeface="Cambria"/>
                <a:cs typeface="Cambria"/>
              </a:rPr>
              <a:t>erm)  </a:t>
            </a: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action</a:t>
            </a:r>
            <a:endParaRPr sz="5700">
              <a:latin typeface="Cambria"/>
              <a:cs typeface="Cambria"/>
            </a:endParaRPr>
          </a:p>
          <a:p>
            <a:pPr marL="12700">
              <a:lnSpc>
                <a:spcPts val="6425"/>
              </a:lnSpc>
              <a:spcBef>
                <a:spcPts val="5715"/>
              </a:spcBef>
              <a:tabLst>
                <a:tab pos="3256279" algn="l"/>
              </a:tabLst>
            </a:pPr>
            <a:r>
              <a:rPr sz="5700" b="1" dirty="0">
                <a:solidFill>
                  <a:srgbClr val="FFFFFF"/>
                </a:solidFill>
                <a:latin typeface="Cambria"/>
                <a:cs typeface="Cambria"/>
              </a:rPr>
              <a:t>DESIRED	</a:t>
            </a:r>
            <a:r>
              <a:rPr sz="5700" b="1" spc="-35" dirty="0">
                <a:solidFill>
                  <a:srgbClr val="FFFFFF"/>
                </a:solidFill>
                <a:latin typeface="Cambria"/>
                <a:cs typeface="Cambria"/>
              </a:rPr>
              <a:t>OUTCOME:</a:t>
            </a:r>
            <a:endParaRPr sz="5700">
              <a:latin typeface="Cambria"/>
              <a:cs typeface="Cambria"/>
            </a:endParaRPr>
          </a:p>
          <a:p>
            <a:pPr marL="12700">
              <a:lnSpc>
                <a:spcPts val="6425"/>
              </a:lnSpc>
            </a:pP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Specific</a:t>
            </a:r>
            <a:r>
              <a:rPr sz="57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700" b="1" spc="-5" dirty="0">
                <a:solidFill>
                  <a:srgbClr val="FFFFFF"/>
                </a:solidFill>
                <a:latin typeface="Cambria"/>
                <a:cs typeface="Cambria"/>
              </a:rPr>
              <a:t>action</a:t>
            </a:r>
            <a:endParaRPr sz="5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038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1187196"/>
            <a:ext cx="4328160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9810" y="684402"/>
            <a:ext cx="4295394" cy="513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8636" y="1085851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636" y="851028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1051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3259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9605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9" y="0"/>
                </a:lnTo>
                <a:lnTo>
                  <a:pt x="369189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2" y="464438"/>
                </a:lnTo>
                <a:lnTo>
                  <a:pt x="273939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0505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3" y="0"/>
                </a:lnTo>
                <a:lnTo>
                  <a:pt x="195453" y="24637"/>
                </a:lnTo>
                <a:lnTo>
                  <a:pt x="186436" y="27050"/>
                </a:lnTo>
                <a:lnTo>
                  <a:pt x="179451" y="29717"/>
                </a:lnTo>
                <a:lnTo>
                  <a:pt x="174244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7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9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8" y="414146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639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281" y="0"/>
                </a:lnTo>
                <a:lnTo>
                  <a:pt x="260381" y="2117"/>
                </a:lnTo>
                <a:lnTo>
                  <a:pt x="298576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3" y="137413"/>
                </a:lnTo>
                <a:lnTo>
                  <a:pt x="402752" y="161293"/>
                </a:lnTo>
                <a:lnTo>
                  <a:pt x="391791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421" y="286752"/>
                </a:lnTo>
                <a:lnTo>
                  <a:pt x="244328" y="296138"/>
                </a:lnTo>
                <a:lnTo>
                  <a:pt x="214375" y="297306"/>
                </a:lnTo>
                <a:lnTo>
                  <a:pt x="197163" y="297213"/>
                </a:lnTo>
                <a:lnTo>
                  <a:pt x="181546" y="296941"/>
                </a:lnTo>
                <a:lnTo>
                  <a:pt x="167548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369" y="456564"/>
                </a:lnTo>
                <a:lnTo>
                  <a:pt x="192444" y="481839"/>
                </a:lnTo>
                <a:lnTo>
                  <a:pt x="200278" y="483362"/>
                </a:lnTo>
                <a:lnTo>
                  <a:pt x="20027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6970" y="690244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8" y="305562"/>
                </a:lnTo>
                <a:lnTo>
                  <a:pt x="399541" y="0"/>
                </a:lnTo>
                <a:lnTo>
                  <a:pt x="574039" y="0"/>
                </a:lnTo>
                <a:lnTo>
                  <a:pt x="574039" y="24637"/>
                </a:lnTo>
                <a:lnTo>
                  <a:pt x="564995" y="27469"/>
                </a:lnTo>
                <a:lnTo>
                  <a:pt x="557498" y="30432"/>
                </a:lnTo>
                <a:lnTo>
                  <a:pt x="535352" y="69373"/>
                </a:lnTo>
                <a:lnTo>
                  <a:pt x="534669" y="93090"/>
                </a:lnTo>
                <a:lnTo>
                  <a:pt x="534669" y="414908"/>
                </a:lnTo>
                <a:lnTo>
                  <a:pt x="538352" y="459613"/>
                </a:lnTo>
                <a:lnTo>
                  <a:pt x="574039" y="483362"/>
                </a:lnTo>
                <a:lnTo>
                  <a:pt x="574039" y="508000"/>
                </a:lnTo>
                <a:lnTo>
                  <a:pt x="383158" y="508000"/>
                </a:lnTo>
                <a:lnTo>
                  <a:pt x="383158" y="483362"/>
                </a:lnTo>
                <a:lnTo>
                  <a:pt x="394080" y="480440"/>
                </a:lnTo>
                <a:lnTo>
                  <a:pt x="401700" y="477774"/>
                </a:lnTo>
                <a:lnTo>
                  <a:pt x="421691" y="444061"/>
                </a:lnTo>
                <a:lnTo>
                  <a:pt x="422655" y="414146"/>
                </a:lnTo>
                <a:lnTo>
                  <a:pt x="422655" y="231901"/>
                </a:lnTo>
                <a:lnTo>
                  <a:pt x="422727" y="216110"/>
                </a:lnTo>
                <a:lnTo>
                  <a:pt x="423799" y="160781"/>
                </a:lnTo>
                <a:lnTo>
                  <a:pt x="425388" y="112793"/>
                </a:lnTo>
                <a:lnTo>
                  <a:pt x="425957" y="102742"/>
                </a:lnTo>
                <a:lnTo>
                  <a:pt x="418210" y="102742"/>
                </a:lnTo>
                <a:lnTo>
                  <a:pt x="405641" y="140521"/>
                </a:lnTo>
                <a:lnTo>
                  <a:pt x="389889" y="183133"/>
                </a:lnTo>
                <a:lnTo>
                  <a:pt x="290194" y="451738"/>
                </a:lnTo>
                <a:lnTo>
                  <a:pt x="224662" y="451738"/>
                </a:lnTo>
                <a:lnTo>
                  <a:pt x="119760" y="149987"/>
                </a:lnTo>
                <a:lnTo>
                  <a:pt x="115236" y="137171"/>
                </a:lnTo>
                <a:lnTo>
                  <a:pt x="110997" y="124428"/>
                </a:lnTo>
                <a:lnTo>
                  <a:pt x="107045" y="111732"/>
                </a:lnTo>
                <a:lnTo>
                  <a:pt x="103377" y="99059"/>
                </a:lnTo>
                <a:lnTo>
                  <a:pt x="96646" y="99059"/>
                </a:lnTo>
                <a:lnTo>
                  <a:pt x="98313" y="131133"/>
                </a:lnTo>
                <a:lnTo>
                  <a:pt x="99504" y="166004"/>
                </a:lnTo>
                <a:lnTo>
                  <a:pt x="10021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1" y="428033"/>
                </a:lnTo>
                <a:lnTo>
                  <a:pt x="108203" y="466725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2" y="478154"/>
                </a:lnTo>
                <a:lnTo>
                  <a:pt x="21716" y="475233"/>
                </a:lnTo>
                <a:lnTo>
                  <a:pt x="27050" y="472185"/>
                </a:lnTo>
                <a:lnTo>
                  <a:pt x="31114" y="468249"/>
                </a:lnTo>
                <a:lnTo>
                  <a:pt x="33781" y="463295"/>
                </a:lnTo>
                <a:lnTo>
                  <a:pt x="36575" y="458342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355"/>
                </a:lnTo>
                <a:lnTo>
                  <a:pt x="9524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2432" y="690244"/>
            <a:ext cx="455930" cy="508000"/>
          </a:xfrm>
          <a:custGeom>
            <a:avLst/>
            <a:gdLst/>
            <a:ahLst/>
            <a:cxnLst/>
            <a:rect l="l" t="t" r="r" b="b"/>
            <a:pathLst>
              <a:path w="455930" h="508000">
                <a:moveTo>
                  <a:pt x="10033" y="0"/>
                </a:moveTo>
                <a:lnTo>
                  <a:pt x="216916" y="0"/>
                </a:lnTo>
                <a:lnTo>
                  <a:pt x="216916" y="24637"/>
                </a:lnTo>
                <a:lnTo>
                  <a:pt x="208795" y="25852"/>
                </a:lnTo>
                <a:lnTo>
                  <a:pt x="201961" y="27590"/>
                </a:lnTo>
                <a:lnTo>
                  <a:pt x="196413" y="29852"/>
                </a:lnTo>
                <a:lnTo>
                  <a:pt x="192150" y="32638"/>
                </a:lnTo>
                <a:lnTo>
                  <a:pt x="187325" y="36702"/>
                </a:lnTo>
                <a:lnTo>
                  <a:pt x="184912" y="42925"/>
                </a:lnTo>
                <a:lnTo>
                  <a:pt x="184912" y="51434"/>
                </a:lnTo>
                <a:lnTo>
                  <a:pt x="184912" y="55625"/>
                </a:lnTo>
                <a:lnTo>
                  <a:pt x="196087" y="84835"/>
                </a:lnTo>
                <a:lnTo>
                  <a:pt x="199562" y="91241"/>
                </a:lnTo>
                <a:lnTo>
                  <a:pt x="204073" y="99218"/>
                </a:lnTo>
                <a:lnTo>
                  <a:pt x="209607" y="108767"/>
                </a:lnTo>
                <a:lnTo>
                  <a:pt x="216154" y="119887"/>
                </a:lnTo>
                <a:lnTo>
                  <a:pt x="250698" y="177545"/>
                </a:lnTo>
                <a:lnTo>
                  <a:pt x="295783" y="111251"/>
                </a:lnTo>
                <a:lnTo>
                  <a:pt x="315722" y="77596"/>
                </a:lnTo>
                <a:lnTo>
                  <a:pt x="320675" y="52577"/>
                </a:lnTo>
                <a:lnTo>
                  <a:pt x="320675" y="44576"/>
                </a:lnTo>
                <a:lnTo>
                  <a:pt x="318008" y="38226"/>
                </a:lnTo>
                <a:lnTo>
                  <a:pt x="312547" y="33400"/>
                </a:lnTo>
                <a:lnTo>
                  <a:pt x="307086" y="28575"/>
                </a:lnTo>
                <a:lnTo>
                  <a:pt x="299466" y="25653"/>
                </a:lnTo>
                <a:lnTo>
                  <a:pt x="289814" y="24637"/>
                </a:lnTo>
                <a:lnTo>
                  <a:pt x="289814" y="0"/>
                </a:lnTo>
                <a:lnTo>
                  <a:pt x="443484" y="0"/>
                </a:lnTo>
                <a:lnTo>
                  <a:pt x="443484" y="25018"/>
                </a:lnTo>
                <a:lnTo>
                  <a:pt x="436244" y="26924"/>
                </a:lnTo>
                <a:lnTo>
                  <a:pt x="429514" y="30099"/>
                </a:lnTo>
                <a:lnTo>
                  <a:pt x="400685" y="56006"/>
                </a:lnTo>
                <a:lnTo>
                  <a:pt x="373145" y="92618"/>
                </a:lnTo>
                <a:lnTo>
                  <a:pt x="279781" y="225551"/>
                </a:lnTo>
                <a:lnTo>
                  <a:pt x="401066" y="425703"/>
                </a:lnTo>
                <a:lnTo>
                  <a:pt x="405256" y="432434"/>
                </a:lnTo>
                <a:lnTo>
                  <a:pt x="409575" y="439038"/>
                </a:lnTo>
                <a:lnTo>
                  <a:pt x="413893" y="445642"/>
                </a:lnTo>
                <a:lnTo>
                  <a:pt x="418211" y="452246"/>
                </a:lnTo>
                <a:lnTo>
                  <a:pt x="422402" y="457962"/>
                </a:lnTo>
                <a:lnTo>
                  <a:pt x="426593" y="463041"/>
                </a:lnTo>
                <a:lnTo>
                  <a:pt x="430656" y="468249"/>
                </a:lnTo>
                <a:lnTo>
                  <a:pt x="455803" y="483362"/>
                </a:lnTo>
                <a:lnTo>
                  <a:pt x="455803" y="508000"/>
                </a:lnTo>
                <a:lnTo>
                  <a:pt x="248919" y="508000"/>
                </a:lnTo>
                <a:lnTo>
                  <a:pt x="248919" y="483362"/>
                </a:lnTo>
                <a:lnTo>
                  <a:pt x="259842" y="482091"/>
                </a:lnTo>
                <a:lnTo>
                  <a:pt x="267843" y="479551"/>
                </a:lnTo>
                <a:lnTo>
                  <a:pt x="273050" y="475614"/>
                </a:lnTo>
                <a:lnTo>
                  <a:pt x="278256" y="471550"/>
                </a:lnTo>
                <a:lnTo>
                  <a:pt x="280924" y="465327"/>
                </a:lnTo>
                <a:lnTo>
                  <a:pt x="280924" y="456564"/>
                </a:lnTo>
                <a:lnTo>
                  <a:pt x="280924" y="453643"/>
                </a:lnTo>
                <a:lnTo>
                  <a:pt x="280416" y="450341"/>
                </a:lnTo>
                <a:lnTo>
                  <a:pt x="279527" y="446913"/>
                </a:lnTo>
                <a:lnTo>
                  <a:pt x="278765" y="443483"/>
                </a:lnTo>
                <a:lnTo>
                  <a:pt x="277241" y="439165"/>
                </a:lnTo>
                <a:lnTo>
                  <a:pt x="275081" y="434213"/>
                </a:lnTo>
                <a:lnTo>
                  <a:pt x="273050" y="429259"/>
                </a:lnTo>
                <a:lnTo>
                  <a:pt x="204216" y="313689"/>
                </a:lnTo>
                <a:lnTo>
                  <a:pt x="143637" y="403351"/>
                </a:lnTo>
                <a:lnTo>
                  <a:pt x="138937" y="410590"/>
                </a:lnTo>
                <a:lnTo>
                  <a:pt x="134874" y="417194"/>
                </a:lnTo>
                <a:lnTo>
                  <a:pt x="131699" y="423163"/>
                </a:lnTo>
                <a:lnTo>
                  <a:pt x="128397" y="429005"/>
                </a:lnTo>
                <a:lnTo>
                  <a:pt x="126237" y="434466"/>
                </a:lnTo>
                <a:lnTo>
                  <a:pt x="124968" y="439419"/>
                </a:lnTo>
                <a:lnTo>
                  <a:pt x="123698" y="444500"/>
                </a:lnTo>
                <a:lnTo>
                  <a:pt x="123062" y="450214"/>
                </a:lnTo>
                <a:lnTo>
                  <a:pt x="123062" y="456945"/>
                </a:lnTo>
                <a:lnTo>
                  <a:pt x="123062" y="463676"/>
                </a:lnTo>
                <a:lnTo>
                  <a:pt x="125730" y="469518"/>
                </a:lnTo>
                <a:lnTo>
                  <a:pt x="131064" y="474471"/>
                </a:lnTo>
                <a:lnTo>
                  <a:pt x="136398" y="479425"/>
                </a:lnTo>
                <a:lnTo>
                  <a:pt x="144144" y="482345"/>
                </a:lnTo>
                <a:lnTo>
                  <a:pt x="154050" y="483362"/>
                </a:lnTo>
                <a:lnTo>
                  <a:pt x="15405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8128" y="480949"/>
                </a:lnTo>
                <a:lnTo>
                  <a:pt x="15621" y="477138"/>
                </a:lnTo>
                <a:lnTo>
                  <a:pt x="44831" y="449833"/>
                </a:lnTo>
                <a:lnTo>
                  <a:pt x="68083" y="419115"/>
                </a:lnTo>
                <a:lnTo>
                  <a:pt x="175260" y="265683"/>
                </a:lnTo>
                <a:lnTo>
                  <a:pt x="81406" y="109854"/>
                </a:lnTo>
                <a:lnTo>
                  <a:pt x="60958" y="76725"/>
                </a:lnTo>
                <a:lnTo>
                  <a:pt x="36830" y="42290"/>
                </a:lnTo>
                <a:lnTo>
                  <a:pt x="23622" y="29844"/>
                </a:lnTo>
                <a:lnTo>
                  <a:pt x="19812" y="27304"/>
                </a:lnTo>
                <a:lnTo>
                  <a:pt x="15240" y="25653"/>
                </a:lnTo>
                <a:lnTo>
                  <a:pt x="10033" y="24637"/>
                </a:lnTo>
                <a:lnTo>
                  <a:pt x="1003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9810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80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6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2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83209" y="450468"/>
                </a:lnTo>
                <a:lnTo>
                  <a:pt x="287527" y="445769"/>
                </a:lnTo>
                <a:lnTo>
                  <a:pt x="291845" y="441070"/>
                </a:lnTo>
                <a:lnTo>
                  <a:pt x="312479" y="401631"/>
                </a:lnTo>
                <a:lnTo>
                  <a:pt x="321944" y="372109"/>
                </a:lnTo>
                <a:lnTo>
                  <a:pt x="372871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2555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4" y="0"/>
                </a:moveTo>
                <a:lnTo>
                  <a:pt x="315848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09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8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1797" y="684402"/>
            <a:ext cx="343535" cy="514350"/>
          </a:xfrm>
          <a:custGeom>
            <a:avLst/>
            <a:gdLst/>
            <a:ahLst/>
            <a:cxnLst/>
            <a:rect l="l" t="t" r="r" b="b"/>
            <a:pathLst>
              <a:path w="343535" h="514350">
                <a:moveTo>
                  <a:pt x="194182" y="0"/>
                </a:moveTo>
                <a:lnTo>
                  <a:pt x="241807" y="0"/>
                </a:lnTo>
                <a:lnTo>
                  <a:pt x="240881" y="19548"/>
                </a:lnTo>
                <a:lnTo>
                  <a:pt x="240204" y="42560"/>
                </a:lnTo>
                <a:lnTo>
                  <a:pt x="239789" y="69026"/>
                </a:lnTo>
                <a:lnTo>
                  <a:pt x="239649" y="98933"/>
                </a:lnTo>
                <a:lnTo>
                  <a:pt x="239649" y="409956"/>
                </a:lnTo>
                <a:lnTo>
                  <a:pt x="243712" y="449834"/>
                </a:lnTo>
                <a:lnTo>
                  <a:pt x="274393" y="473031"/>
                </a:lnTo>
                <a:lnTo>
                  <a:pt x="317595" y="478869"/>
                </a:lnTo>
                <a:lnTo>
                  <a:pt x="343407" y="479933"/>
                </a:lnTo>
                <a:lnTo>
                  <a:pt x="343407" y="513842"/>
                </a:lnTo>
                <a:lnTo>
                  <a:pt x="22351" y="513842"/>
                </a:lnTo>
                <a:lnTo>
                  <a:pt x="22351" y="479933"/>
                </a:lnTo>
                <a:lnTo>
                  <a:pt x="41525" y="478907"/>
                </a:lnTo>
                <a:lnTo>
                  <a:pt x="57721" y="477726"/>
                </a:lnTo>
                <a:lnTo>
                  <a:pt x="96900" y="470963"/>
                </a:lnTo>
                <a:lnTo>
                  <a:pt x="123753" y="440852"/>
                </a:lnTo>
                <a:lnTo>
                  <a:pt x="126111" y="409956"/>
                </a:lnTo>
                <a:lnTo>
                  <a:pt x="126111" y="140970"/>
                </a:lnTo>
                <a:lnTo>
                  <a:pt x="126111" y="130810"/>
                </a:lnTo>
                <a:lnTo>
                  <a:pt x="124205" y="123444"/>
                </a:lnTo>
                <a:lnTo>
                  <a:pt x="120395" y="118999"/>
                </a:lnTo>
                <a:lnTo>
                  <a:pt x="116586" y="114554"/>
                </a:lnTo>
                <a:lnTo>
                  <a:pt x="111251" y="112268"/>
                </a:lnTo>
                <a:lnTo>
                  <a:pt x="104520" y="112268"/>
                </a:lnTo>
                <a:lnTo>
                  <a:pt x="68524" y="126289"/>
                </a:lnTo>
                <a:lnTo>
                  <a:pt x="22732" y="155829"/>
                </a:lnTo>
                <a:lnTo>
                  <a:pt x="0" y="116459"/>
                </a:lnTo>
                <a:lnTo>
                  <a:pt x="19418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59940" y="1619453"/>
            <a:ext cx="7308850" cy="444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 algn="just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b="1" spc="-10" dirty="0">
                <a:latin typeface="Cambria"/>
                <a:cs typeface="Cambria"/>
              </a:rPr>
              <a:t>Problem </a:t>
            </a:r>
            <a:r>
              <a:rPr sz="4000" b="1" spc="-5" dirty="0">
                <a:latin typeface="Cambria"/>
                <a:cs typeface="Cambria"/>
              </a:rPr>
              <a:t>of the</a:t>
            </a:r>
            <a:r>
              <a:rPr sz="4000" b="1" spc="180" dirty="0">
                <a:latin typeface="Cambria"/>
                <a:cs typeface="Cambria"/>
              </a:rPr>
              <a:t> </a:t>
            </a:r>
            <a:r>
              <a:rPr sz="4000" b="1" spc="-5" dirty="0">
                <a:latin typeface="Cambria"/>
                <a:cs typeface="Cambria"/>
              </a:rPr>
              <a:t>patient:</a:t>
            </a:r>
            <a:endParaRPr sz="4000" dirty="0">
              <a:latin typeface="Cambria"/>
              <a:cs typeface="Cambria"/>
            </a:endParaRPr>
          </a:p>
          <a:p>
            <a:pPr marL="286385" algn="just">
              <a:spcBef>
                <a:spcPts val="5"/>
              </a:spcBef>
            </a:pPr>
            <a:r>
              <a:rPr sz="4000" spc="-25" dirty="0">
                <a:latin typeface="Cambria"/>
                <a:cs typeface="Cambria"/>
              </a:rPr>
              <a:t>Ineffective </a:t>
            </a:r>
            <a:r>
              <a:rPr sz="4000" spc="-30" dirty="0">
                <a:latin typeface="Cambria"/>
                <a:cs typeface="Cambria"/>
              </a:rPr>
              <a:t>airway</a:t>
            </a:r>
            <a:r>
              <a:rPr sz="4000" spc="-5" dirty="0">
                <a:latin typeface="Cambria"/>
                <a:cs typeface="Cambria"/>
              </a:rPr>
              <a:t> </a:t>
            </a:r>
            <a:r>
              <a:rPr sz="4000" spc="-15" dirty="0">
                <a:latin typeface="Cambria"/>
                <a:cs typeface="Cambria"/>
              </a:rPr>
              <a:t>clearance</a:t>
            </a:r>
            <a:endParaRPr sz="4000" dirty="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  <a:tab pos="2938780" algn="l"/>
                <a:tab pos="5819775" algn="l"/>
              </a:tabLst>
            </a:pPr>
            <a:r>
              <a:rPr sz="4000" b="1" spc="-10" dirty="0">
                <a:latin typeface="Cambria"/>
                <a:cs typeface="Cambria"/>
              </a:rPr>
              <a:t>Goa</a:t>
            </a:r>
            <a:r>
              <a:rPr sz="4000" b="1" dirty="0">
                <a:latin typeface="Cambria"/>
                <a:cs typeface="Cambria"/>
              </a:rPr>
              <a:t>l</a:t>
            </a:r>
            <a:r>
              <a:rPr sz="4000" b="1" spc="-5" dirty="0">
                <a:latin typeface="Cambria"/>
                <a:cs typeface="Cambria"/>
              </a:rPr>
              <a:t>s:</a:t>
            </a:r>
            <a:r>
              <a:rPr sz="4000" b="1" dirty="0">
                <a:latin typeface="Cambria"/>
                <a:cs typeface="Cambria"/>
              </a:rPr>
              <a:t>	</a:t>
            </a:r>
            <a:r>
              <a:rPr sz="4000" spc="-50" dirty="0">
                <a:latin typeface="Cambria"/>
                <a:cs typeface="Cambria"/>
              </a:rPr>
              <a:t>A</a:t>
            </a:r>
            <a:r>
              <a:rPr sz="4000" spc="-5" dirty="0">
                <a:latin typeface="Cambria"/>
                <a:cs typeface="Cambria"/>
              </a:rPr>
              <a:t>chi</a:t>
            </a:r>
            <a:r>
              <a:rPr sz="4000" spc="-45" dirty="0">
                <a:latin typeface="Cambria"/>
                <a:cs typeface="Cambria"/>
              </a:rPr>
              <a:t>e</a:t>
            </a:r>
            <a:r>
              <a:rPr sz="4000" spc="-80" dirty="0">
                <a:latin typeface="Cambria"/>
                <a:cs typeface="Cambria"/>
              </a:rPr>
              <a:t>v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air</a:t>
            </a:r>
            <a:r>
              <a:rPr sz="4000" spc="-95" dirty="0">
                <a:latin typeface="Cambria"/>
                <a:cs typeface="Cambria"/>
              </a:rPr>
              <a:t>w</a:t>
            </a:r>
            <a:r>
              <a:rPr sz="4000" spc="-75" dirty="0">
                <a:latin typeface="Cambria"/>
                <a:cs typeface="Cambria"/>
              </a:rPr>
              <a:t>a</a:t>
            </a:r>
            <a:r>
              <a:rPr sz="4000" spc="-5" dirty="0">
                <a:latin typeface="Cambria"/>
                <a:cs typeface="Cambria"/>
              </a:rPr>
              <a:t>y  </a:t>
            </a:r>
            <a:r>
              <a:rPr sz="4000" spc="-15" dirty="0">
                <a:latin typeface="Cambria"/>
                <a:cs typeface="Cambria"/>
              </a:rPr>
              <a:t>clearance</a:t>
            </a:r>
            <a:endParaRPr sz="4000" dirty="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b="1" spc="-10" dirty="0">
                <a:latin typeface="Cambria"/>
                <a:cs typeface="Cambria"/>
              </a:rPr>
              <a:t>Desired </a:t>
            </a:r>
            <a:r>
              <a:rPr sz="4000" b="1" spc="-15" dirty="0">
                <a:latin typeface="Cambria"/>
                <a:cs typeface="Cambria"/>
              </a:rPr>
              <a:t>outcomes: </a:t>
            </a:r>
            <a:r>
              <a:rPr sz="4000" dirty="0">
                <a:latin typeface="Cambria"/>
                <a:cs typeface="Cambria"/>
              </a:rPr>
              <a:t>Lungs </a:t>
            </a:r>
            <a:r>
              <a:rPr sz="4000" spc="-5" dirty="0">
                <a:latin typeface="Cambria"/>
                <a:cs typeface="Cambria"/>
              </a:rPr>
              <a:t>will  be clear </a:t>
            </a:r>
            <a:r>
              <a:rPr sz="4000" spc="-20" dirty="0">
                <a:latin typeface="Cambria"/>
                <a:cs typeface="Cambria"/>
              </a:rPr>
              <a:t>to </a:t>
            </a:r>
            <a:r>
              <a:rPr sz="4000" spc="-5" dirty="0">
                <a:latin typeface="Cambria"/>
                <a:cs typeface="Cambria"/>
              </a:rPr>
              <a:t>auscultation during  </a:t>
            </a:r>
            <a:r>
              <a:rPr sz="4000" spc="-10" dirty="0">
                <a:latin typeface="Cambria"/>
                <a:cs typeface="Cambria"/>
              </a:rPr>
              <a:t>entire post </a:t>
            </a:r>
            <a:r>
              <a:rPr sz="4000" spc="-30" dirty="0">
                <a:latin typeface="Cambria"/>
                <a:cs typeface="Cambria"/>
              </a:rPr>
              <a:t>operative</a:t>
            </a:r>
            <a:r>
              <a:rPr sz="4000" spc="-15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period</a:t>
            </a:r>
            <a:endParaRPr sz="4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2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1187196"/>
            <a:ext cx="4315968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9810" y="684402"/>
            <a:ext cx="4282820" cy="513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8636" y="1085851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636" y="851028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1051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3259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9605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9" y="0"/>
                </a:lnTo>
                <a:lnTo>
                  <a:pt x="369189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2" y="464438"/>
                </a:lnTo>
                <a:lnTo>
                  <a:pt x="273939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0505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3" y="0"/>
                </a:lnTo>
                <a:lnTo>
                  <a:pt x="195453" y="24637"/>
                </a:lnTo>
                <a:lnTo>
                  <a:pt x="186436" y="27050"/>
                </a:lnTo>
                <a:lnTo>
                  <a:pt x="179451" y="29717"/>
                </a:lnTo>
                <a:lnTo>
                  <a:pt x="174244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7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9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8" y="414146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639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281" y="0"/>
                </a:lnTo>
                <a:lnTo>
                  <a:pt x="260381" y="2117"/>
                </a:lnTo>
                <a:lnTo>
                  <a:pt x="298576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3" y="137413"/>
                </a:lnTo>
                <a:lnTo>
                  <a:pt x="402752" y="161293"/>
                </a:lnTo>
                <a:lnTo>
                  <a:pt x="391791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421" y="286752"/>
                </a:lnTo>
                <a:lnTo>
                  <a:pt x="244328" y="296138"/>
                </a:lnTo>
                <a:lnTo>
                  <a:pt x="214375" y="297306"/>
                </a:lnTo>
                <a:lnTo>
                  <a:pt x="197163" y="297213"/>
                </a:lnTo>
                <a:lnTo>
                  <a:pt x="181546" y="296941"/>
                </a:lnTo>
                <a:lnTo>
                  <a:pt x="167548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369" y="456564"/>
                </a:lnTo>
                <a:lnTo>
                  <a:pt x="192444" y="481839"/>
                </a:lnTo>
                <a:lnTo>
                  <a:pt x="200278" y="483362"/>
                </a:lnTo>
                <a:lnTo>
                  <a:pt x="20027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6970" y="690244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8" y="305562"/>
                </a:lnTo>
                <a:lnTo>
                  <a:pt x="399541" y="0"/>
                </a:lnTo>
                <a:lnTo>
                  <a:pt x="574039" y="0"/>
                </a:lnTo>
                <a:lnTo>
                  <a:pt x="574039" y="24637"/>
                </a:lnTo>
                <a:lnTo>
                  <a:pt x="564995" y="27469"/>
                </a:lnTo>
                <a:lnTo>
                  <a:pt x="557498" y="30432"/>
                </a:lnTo>
                <a:lnTo>
                  <a:pt x="535352" y="69373"/>
                </a:lnTo>
                <a:lnTo>
                  <a:pt x="534669" y="93090"/>
                </a:lnTo>
                <a:lnTo>
                  <a:pt x="534669" y="414908"/>
                </a:lnTo>
                <a:lnTo>
                  <a:pt x="538352" y="459613"/>
                </a:lnTo>
                <a:lnTo>
                  <a:pt x="574039" y="483362"/>
                </a:lnTo>
                <a:lnTo>
                  <a:pt x="574039" y="508000"/>
                </a:lnTo>
                <a:lnTo>
                  <a:pt x="383158" y="508000"/>
                </a:lnTo>
                <a:lnTo>
                  <a:pt x="383158" y="483362"/>
                </a:lnTo>
                <a:lnTo>
                  <a:pt x="394080" y="480440"/>
                </a:lnTo>
                <a:lnTo>
                  <a:pt x="401700" y="477774"/>
                </a:lnTo>
                <a:lnTo>
                  <a:pt x="421691" y="444061"/>
                </a:lnTo>
                <a:lnTo>
                  <a:pt x="422655" y="414146"/>
                </a:lnTo>
                <a:lnTo>
                  <a:pt x="422655" y="231901"/>
                </a:lnTo>
                <a:lnTo>
                  <a:pt x="422727" y="216110"/>
                </a:lnTo>
                <a:lnTo>
                  <a:pt x="423799" y="160781"/>
                </a:lnTo>
                <a:lnTo>
                  <a:pt x="425388" y="112793"/>
                </a:lnTo>
                <a:lnTo>
                  <a:pt x="425957" y="102742"/>
                </a:lnTo>
                <a:lnTo>
                  <a:pt x="418210" y="102742"/>
                </a:lnTo>
                <a:lnTo>
                  <a:pt x="405641" y="140521"/>
                </a:lnTo>
                <a:lnTo>
                  <a:pt x="389889" y="183133"/>
                </a:lnTo>
                <a:lnTo>
                  <a:pt x="290194" y="451738"/>
                </a:lnTo>
                <a:lnTo>
                  <a:pt x="224662" y="451738"/>
                </a:lnTo>
                <a:lnTo>
                  <a:pt x="119760" y="149987"/>
                </a:lnTo>
                <a:lnTo>
                  <a:pt x="115236" y="137171"/>
                </a:lnTo>
                <a:lnTo>
                  <a:pt x="110997" y="124428"/>
                </a:lnTo>
                <a:lnTo>
                  <a:pt x="107045" y="111732"/>
                </a:lnTo>
                <a:lnTo>
                  <a:pt x="103377" y="99059"/>
                </a:lnTo>
                <a:lnTo>
                  <a:pt x="96646" y="99059"/>
                </a:lnTo>
                <a:lnTo>
                  <a:pt x="98313" y="131133"/>
                </a:lnTo>
                <a:lnTo>
                  <a:pt x="99504" y="166004"/>
                </a:lnTo>
                <a:lnTo>
                  <a:pt x="10021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1" y="428033"/>
                </a:lnTo>
                <a:lnTo>
                  <a:pt x="108203" y="466725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2" y="478154"/>
                </a:lnTo>
                <a:lnTo>
                  <a:pt x="21716" y="475233"/>
                </a:lnTo>
                <a:lnTo>
                  <a:pt x="27050" y="472185"/>
                </a:lnTo>
                <a:lnTo>
                  <a:pt x="31114" y="468249"/>
                </a:lnTo>
                <a:lnTo>
                  <a:pt x="33781" y="463295"/>
                </a:lnTo>
                <a:lnTo>
                  <a:pt x="36575" y="458342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355"/>
                </a:lnTo>
                <a:lnTo>
                  <a:pt x="9524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2432" y="690244"/>
            <a:ext cx="455930" cy="508000"/>
          </a:xfrm>
          <a:custGeom>
            <a:avLst/>
            <a:gdLst/>
            <a:ahLst/>
            <a:cxnLst/>
            <a:rect l="l" t="t" r="r" b="b"/>
            <a:pathLst>
              <a:path w="455930" h="508000">
                <a:moveTo>
                  <a:pt x="10033" y="0"/>
                </a:moveTo>
                <a:lnTo>
                  <a:pt x="216916" y="0"/>
                </a:lnTo>
                <a:lnTo>
                  <a:pt x="216916" y="24637"/>
                </a:lnTo>
                <a:lnTo>
                  <a:pt x="208795" y="25852"/>
                </a:lnTo>
                <a:lnTo>
                  <a:pt x="201961" y="27590"/>
                </a:lnTo>
                <a:lnTo>
                  <a:pt x="196413" y="29852"/>
                </a:lnTo>
                <a:lnTo>
                  <a:pt x="192150" y="32638"/>
                </a:lnTo>
                <a:lnTo>
                  <a:pt x="187325" y="36702"/>
                </a:lnTo>
                <a:lnTo>
                  <a:pt x="184912" y="42925"/>
                </a:lnTo>
                <a:lnTo>
                  <a:pt x="184912" y="51434"/>
                </a:lnTo>
                <a:lnTo>
                  <a:pt x="184912" y="55625"/>
                </a:lnTo>
                <a:lnTo>
                  <a:pt x="196087" y="84835"/>
                </a:lnTo>
                <a:lnTo>
                  <a:pt x="199562" y="91241"/>
                </a:lnTo>
                <a:lnTo>
                  <a:pt x="204073" y="99218"/>
                </a:lnTo>
                <a:lnTo>
                  <a:pt x="209607" y="108767"/>
                </a:lnTo>
                <a:lnTo>
                  <a:pt x="216154" y="119887"/>
                </a:lnTo>
                <a:lnTo>
                  <a:pt x="250698" y="177545"/>
                </a:lnTo>
                <a:lnTo>
                  <a:pt x="295783" y="111251"/>
                </a:lnTo>
                <a:lnTo>
                  <a:pt x="315722" y="77596"/>
                </a:lnTo>
                <a:lnTo>
                  <a:pt x="320675" y="52577"/>
                </a:lnTo>
                <a:lnTo>
                  <a:pt x="320675" y="44576"/>
                </a:lnTo>
                <a:lnTo>
                  <a:pt x="318008" y="38226"/>
                </a:lnTo>
                <a:lnTo>
                  <a:pt x="312547" y="33400"/>
                </a:lnTo>
                <a:lnTo>
                  <a:pt x="307086" y="28575"/>
                </a:lnTo>
                <a:lnTo>
                  <a:pt x="299466" y="25653"/>
                </a:lnTo>
                <a:lnTo>
                  <a:pt x="289814" y="24637"/>
                </a:lnTo>
                <a:lnTo>
                  <a:pt x="289814" y="0"/>
                </a:lnTo>
                <a:lnTo>
                  <a:pt x="443484" y="0"/>
                </a:lnTo>
                <a:lnTo>
                  <a:pt x="443484" y="25018"/>
                </a:lnTo>
                <a:lnTo>
                  <a:pt x="436244" y="26924"/>
                </a:lnTo>
                <a:lnTo>
                  <a:pt x="429514" y="30099"/>
                </a:lnTo>
                <a:lnTo>
                  <a:pt x="400685" y="56006"/>
                </a:lnTo>
                <a:lnTo>
                  <a:pt x="373145" y="92618"/>
                </a:lnTo>
                <a:lnTo>
                  <a:pt x="279781" y="225551"/>
                </a:lnTo>
                <a:lnTo>
                  <a:pt x="401066" y="425703"/>
                </a:lnTo>
                <a:lnTo>
                  <a:pt x="405256" y="432434"/>
                </a:lnTo>
                <a:lnTo>
                  <a:pt x="409575" y="439038"/>
                </a:lnTo>
                <a:lnTo>
                  <a:pt x="413893" y="445642"/>
                </a:lnTo>
                <a:lnTo>
                  <a:pt x="418211" y="452246"/>
                </a:lnTo>
                <a:lnTo>
                  <a:pt x="422402" y="457962"/>
                </a:lnTo>
                <a:lnTo>
                  <a:pt x="426593" y="463041"/>
                </a:lnTo>
                <a:lnTo>
                  <a:pt x="430656" y="468249"/>
                </a:lnTo>
                <a:lnTo>
                  <a:pt x="455803" y="483362"/>
                </a:lnTo>
                <a:lnTo>
                  <a:pt x="455803" y="508000"/>
                </a:lnTo>
                <a:lnTo>
                  <a:pt x="248919" y="508000"/>
                </a:lnTo>
                <a:lnTo>
                  <a:pt x="248919" y="483362"/>
                </a:lnTo>
                <a:lnTo>
                  <a:pt x="259842" y="482091"/>
                </a:lnTo>
                <a:lnTo>
                  <a:pt x="267843" y="479551"/>
                </a:lnTo>
                <a:lnTo>
                  <a:pt x="273050" y="475614"/>
                </a:lnTo>
                <a:lnTo>
                  <a:pt x="278256" y="471550"/>
                </a:lnTo>
                <a:lnTo>
                  <a:pt x="280924" y="465327"/>
                </a:lnTo>
                <a:lnTo>
                  <a:pt x="280924" y="456564"/>
                </a:lnTo>
                <a:lnTo>
                  <a:pt x="280924" y="453643"/>
                </a:lnTo>
                <a:lnTo>
                  <a:pt x="280416" y="450341"/>
                </a:lnTo>
                <a:lnTo>
                  <a:pt x="279527" y="446913"/>
                </a:lnTo>
                <a:lnTo>
                  <a:pt x="278765" y="443483"/>
                </a:lnTo>
                <a:lnTo>
                  <a:pt x="277241" y="439165"/>
                </a:lnTo>
                <a:lnTo>
                  <a:pt x="275081" y="434213"/>
                </a:lnTo>
                <a:lnTo>
                  <a:pt x="273050" y="429259"/>
                </a:lnTo>
                <a:lnTo>
                  <a:pt x="204216" y="313689"/>
                </a:lnTo>
                <a:lnTo>
                  <a:pt x="143637" y="403351"/>
                </a:lnTo>
                <a:lnTo>
                  <a:pt x="138937" y="410590"/>
                </a:lnTo>
                <a:lnTo>
                  <a:pt x="134874" y="417194"/>
                </a:lnTo>
                <a:lnTo>
                  <a:pt x="131699" y="423163"/>
                </a:lnTo>
                <a:lnTo>
                  <a:pt x="128397" y="429005"/>
                </a:lnTo>
                <a:lnTo>
                  <a:pt x="126237" y="434466"/>
                </a:lnTo>
                <a:lnTo>
                  <a:pt x="124968" y="439419"/>
                </a:lnTo>
                <a:lnTo>
                  <a:pt x="123698" y="444500"/>
                </a:lnTo>
                <a:lnTo>
                  <a:pt x="123062" y="450214"/>
                </a:lnTo>
                <a:lnTo>
                  <a:pt x="123062" y="456945"/>
                </a:lnTo>
                <a:lnTo>
                  <a:pt x="123062" y="463676"/>
                </a:lnTo>
                <a:lnTo>
                  <a:pt x="125730" y="469518"/>
                </a:lnTo>
                <a:lnTo>
                  <a:pt x="131064" y="474471"/>
                </a:lnTo>
                <a:lnTo>
                  <a:pt x="136398" y="479425"/>
                </a:lnTo>
                <a:lnTo>
                  <a:pt x="144144" y="482345"/>
                </a:lnTo>
                <a:lnTo>
                  <a:pt x="154050" y="483362"/>
                </a:lnTo>
                <a:lnTo>
                  <a:pt x="15405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8128" y="480949"/>
                </a:lnTo>
                <a:lnTo>
                  <a:pt x="15621" y="477138"/>
                </a:lnTo>
                <a:lnTo>
                  <a:pt x="44831" y="449833"/>
                </a:lnTo>
                <a:lnTo>
                  <a:pt x="68083" y="419115"/>
                </a:lnTo>
                <a:lnTo>
                  <a:pt x="175260" y="265683"/>
                </a:lnTo>
                <a:lnTo>
                  <a:pt x="81406" y="109854"/>
                </a:lnTo>
                <a:lnTo>
                  <a:pt x="60958" y="76725"/>
                </a:lnTo>
                <a:lnTo>
                  <a:pt x="36830" y="42290"/>
                </a:lnTo>
                <a:lnTo>
                  <a:pt x="23622" y="29844"/>
                </a:lnTo>
                <a:lnTo>
                  <a:pt x="19812" y="27304"/>
                </a:lnTo>
                <a:lnTo>
                  <a:pt x="15240" y="25653"/>
                </a:lnTo>
                <a:lnTo>
                  <a:pt x="10033" y="24637"/>
                </a:lnTo>
                <a:lnTo>
                  <a:pt x="1003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9810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80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6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2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83209" y="450468"/>
                </a:lnTo>
                <a:lnTo>
                  <a:pt x="287527" y="445769"/>
                </a:lnTo>
                <a:lnTo>
                  <a:pt x="291845" y="441070"/>
                </a:lnTo>
                <a:lnTo>
                  <a:pt x="312479" y="401631"/>
                </a:lnTo>
                <a:lnTo>
                  <a:pt x="321944" y="372109"/>
                </a:lnTo>
                <a:lnTo>
                  <a:pt x="372871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2555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4" y="0"/>
                </a:moveTo>
                <a:lnTo>
                  <a:pt x="315848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09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8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254" y="684402"/>
            <a:ext cx="349885" cy="514350"/>
          </a:xfrm>
          <a:custGeom>
            <a:avLst/>
            <a:gdLst/>
            <a:ahLst/>
            <a:cxnLst/>
            <a:rect l="l" t="t" r="r" b="b"/>
            <a:pathLst>
              <a:path w="349885" h="514350">
                <a:moveTo>
                  <a:pt x="183769" y="0"/>
                </a:moveTo>
                <a:lnTo>
                  <a:pt x="233410" y="3635"/>
                </a:lnTo>
                <a:lnTo>
                  <a:pt x="273050" y="14605"/>
                </a:lnTo>
                <a:lnTo>
                  <a:pt x="314180" y="42554"/>
                </a:lnTo>
                <a:lnTo>
                  <a:pt x="334692" y="81661"/>
                </a:lnTo>
                <a:lnTo>
                  <a:pt x="338582" y="113030"/>
                </a:lnTo>
                <a:lnTo>
                  <a:pt x="337891" y="127511"/>
                </a:lnTo>
                <a:lnTo>
                  <a:pt x="327533" y="167767"/>
                </a:lnTo>
                <a:lnTo>
                  <a:pt x="302083" y="209682"/>
                </a:lnTo>
                <a:lnTo>
                  <a:pt x="273798" y="243355"/>
                </a:lnTo>
                <a:lnTo>
                  <a:pt x="228320" y="289647"/>
                </a:lnTo>
                <a:lnTo>
                  <a:pt x="198628" y="318008"/>
                </a:lnTo>
                <a:lnTo>
                  <a:pt x="184556" y="332033"/>
                </a:lnTo>
                <a:lnTo>
                  <a:pt x="157747" y="360227"/>
                </a:lnTo>
                <a:lnTo>
                  <a:pt x="123380" y="399764"/>
                </a:lnTo>
                <a:lnTo>
                  <a:pt x="108204" y="418846"/>
                </a:lnTo>
                <a:lnTo>
                  <a:pt x="108204" y="422656"/>
                </a:lnTo>
                <a:lnTo>
                  <a:pt x="240284" y="422656"/>
                </a:lnTo>
                <a:lnTo>
                  <a:pt x="251616" y="422421"/>
                </a:lnTo>
                <a:lnTo>
                  <a:pt x="290575" y="412623"/>
                </a:lnTo>
                <a:lnTo>
                  <a:pt x="306578" y="380619"/>
                </a:lnTo>
                <a:lnTo>
                  <a:pt x="349376" y="380619"/>
                </a:lnTo>
                <a:lnTo>
                  <a:pt x="340741" y="513842"/>
                </a:lnTo>
                <a:lnTo>
                  <a:pt x="0" y="513842"/>
                </a:lnTo>
                <a:lnTo>
                  <a:pt x="0" y="489204"/>
                </a:lnTo>
                <a:lnTo>
                  <a:pt x="8671" y="470987"/>
                </a:lnTo>
                <a:lnTo>
                  <a:pt x="31253" y="432125"/>
                </a:lnTo>
                <a:lnTo>
                  <a:pt x="60785" y="389951"/>
                </a:lnTo>
                <a:lnTo>
                  <a:pt x="96789" y="343989"/>
                </a:lnTo>
                <a:lnTo>
                  <a:pt x="117221" y="319532"/>
                </a:lnTo>
                <a:lnTo>
                  <a:pt x="136052" y="296957"/>
                </a:lnTo>
                <a:lnTo>
                  <a:pt x="166620" y="258095"/>
                </a:lnTo>
                <a:lnTo>
                  <a:pt x="196723" y="212121"/>
                </a:lnTo>
                <a:lnTo>
                  <a:pt x="214377" y="170430"/>
                </a:lnTo>
                <a:lnTo>
                  <a:pt x="220218" y="127888"/>
                </a:lnTo>
                <a:lnTo>
                  <a:pt x="219075" y="108581"/>
                </a:lnTo>
                <a:lnTo>
                  <a:pt x="201930" y="63754"/>
                </a:lnTo>
                <a:lnTo>
                  <a:pt x="167122" y="41965"/>
                </a:lnTo>
                <a:lnTo>
                  <a:pt x="152146" y="40512"/>
                </a:lnTo>
                <a:lnTo>
                  <a:pt x="137910" y="41822"/>
                </a:lnTo>
                <a:lnTo>
                  <a:pt x="102870" y="61468"/>
                </a:lnTo>
                <a:lnTo>
                  <a:pt x="79492" y="106741"/>
                </a:lnTo>
                <a:lnTo>
                  <a:pt x="74422" y="127888"/>
                </a:lnTo>
                <a:lnTo>
                  <a:pt x="7366" y="127888"/>
                </a:lnTo>
                <a:lnTo>
                  <a:pt x="7366" y="40132"/>
                </a:lnTo>
                <a:lnTo>
                  <a:pt x="28872" y="31678"/>
                </a:lnTo>
                <a:lnTo>
                  <a:pt x="78486" y="14605"/>
                </a:lnTo>
                <a:lnTo>
                  <a:pt x="116687" y="5728"/>
                </a:lnTo>
                <a:lnTo>
                  <a:pt x="155479" y="889"/>
                </a:lnTo>
                <a:lnTo>
                  <a:pt x="169362" y="218"/>
                </a:lnTo>
                <a:lnTo>
                  <a:pt x="18376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59941" y="1617930"/>
            <a:ext cx="7312659" cy="420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2585" indent="-350520">
              <a:spcBef>
                <a:spcPts val="105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3220" algn="l"/>
                <a:tab pos="3028950" algn="l"/>
                <a:tab pos="3992245" algn="l"/>
                <a:tab pos="5289550" algn="l"/>
              </a:tabLst>
            </a:pPr>
            <a:r>
              <a:rPr sz="4400" b="1" spc="-15" dirty="0">
                <a:latin typeface="Cambria"/>
                <a:cs typeface="Cambria"/>
              </a:rPr>
              <a:t>Problem	</a:t>
            </a:r>
            <a:r>
              <a:rPr sz="4400" b="1" dirty="0">
                <a:latin typeface="Cambria"/>
                <a:cs typeface="Cambria"/>
              </a:rPr>
              <a:t>of	</a:t>
            </a:r>
            <a:r>
              <a:rPr sz="4400" b="1" spc="-5" dirty="0">
                <a:latin typeface="Cambria"/>
                <a:cs typeface="Cambria"/>
              </a:rPr>
              <a:t>the	patient:</a:t>
            </a:r>
            <a:endParaRPr sz="4400">
              <a:latin typeface="Cambria"/>
              <a:cs typeface="Cambria"/>
            </a:endParaRPr>
          </a:p>
          <a:p>
            <a:pPr marL="286385">
              <a:spcBef>
                <a:spcPts val="5"/>
              </a:spcBef>
            </a:pPr>
            <a:r>
              <a:rPr sz="4400" spc="-10" dirty="0">
                <a:latin typeface="Cambria"/>
                <a:cs typeface="Cambria"/>
              </a:rPr>
              <a:t>Impaired </a:t>
            </a:r>
            <a:r>
              <a:rPr sz="4400" spc="-5" dirty="0">
                <a:latin typeface="Cambria"/>
                <a:cs typeface="Cambria"/>
              </a:rPr>
              <a:t>nutritional</a:t>
            </a:r>
            <a:r>
              <a:rPr sz="4400" spc="-15" dirty="0">
                <a:latin typeface="Cambria"/>
                <a:cs typeface="Cambria"/>
              </a:rPr>
              <a:t> </a:t>
            </a:r>
            <a:r>
              <a:rPr sz="4400" dirty="0">
                <a:latin typeface="Cambria"/>
                <a:cs typeface="Cambria"/>
              </a:rPr>
              <a:t>status</a:t>
            </a:r>
            <a:endParaRPr sz="4400">
              <a:latin typeface="Cambria"/>
              <a:cs typeface="Cambria"/>
            </a:endParaRPr>
          </a:p>
          <a:p>
            <a:pPr marL="286385" marR="6985" indent="-274320">
              <a:spcBef>
                <a:spcPts val="600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3220" algn="l"/>
                <a:tab pos="2318385" algn="l"/>
                <a:tab pos="4722495" algn="l"/>
              </a:tabLst>
            </a:pPr>
            <a:r>
              <a:rPr sz="4400" b="1" spc="-5" dirty="0">
                <a:latin typeface="Cambria"/>
                <a:cs typeface="Cambria"/>
              </a:rPr>
              <a:t>Goal</a:t>
            </a:r>
            <a:r>
              <a:rPr sz="4400" b="1" spc="-10" dirty="0">
                <a:latin typeface="Cambria"/>
                <a:cs typeface="Cambria"/>
              </a:rPr>
              <a:t>s</a:t>
            </a:r>
            <a:r>
              <a:rPr sz="4400" b="1" dirty="0">
                <a:latin typeface="Cambria"/>
                <a:cs typeface="Cambria"/>
              </a:rPr>
              <a:t>:	</a:t>
            </a:r>
            <a:r>
              <a:rPr sz="4400" spc="-5" dirty="0">
                <a:latin typeface="Cambria"/>
                <a:cs typeface="Cambria"/>
              </a:rPr>
              <a:t>Im</a:t>
            </a:r>
            <a:r>
              <a:rPr sz="4400" spc="-15" dirty="0">
                <a:latin typeface="Cambria"/>
                <a:cs typeface="Cambria"/>
              </a:rPr>
              <a:t>p</a:t>
            </a:r>
            <a:r>
              <a:rPr sz="4400" spc="-60" dirty="0">
                <a:latin typeface="Cambria"/>
                <a:cs typeface="Cambria"/>
              </a:rPr>
              <a:t>r</a:t>
            </a:r>
            <a:r>
              <a:rPr sz="4400" spc="-70" dirty="0">
                <a:latin typeface="Cambria"/>
                <a:cs typeface="Cambria"/>
              </a:rPr>
              <a:t>o</a:t>
            </a:r>
            <a:r>
              <a:rPr sz="4400" spc="-85" dirty="0">
                <a:latin typeface="Cambria"/>
                <a:cs typeface="Cambria"/>
              </a:rPr>
              <a:t>v</a:t>
            </a:r>
            <a:r>
              <a:rPr sz="4400" dirty="0">
                <a:latin typeface="Cambria"/>
                <a:cs typeface="Cambria"/>
              </a:rPr>
              <a:t>e	</a:t>
            </a:r>
            <a:r>
              <a:rPr sz="4400" spc="-5" dirty="0">
                <a:latin typeface="Cambria"/>
                <a:cs typeface="Cambria"/>
              </a:rPr>
              <a:t>nutrit</a:t>
            </a:r>
            <a:r>
              <a:rPr sz="4400" spc="-25" dirty="0">
                <a:latin typeface="Cambria"/>
                <a:cs typeface="Cambria"/>
              </a:rPr>
              <a:t>i</a:t>
            </a:r>
            <a:r>
              <a:rPr sz="4400" dirty="0">
                <a:latin typeface="Cambria"/>
                <a:cs typeface="Cambria"/>
              </a:rPr>
              <a:t>onal  status</a:t>
            </a:r>
            <a:endParaRPr sz="44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3220" algn="l"/>
                <a:tab pos="2975610" algn="l"/>
                <a:tab pos="6216015" algn="l"/>
              </a:tabLst>
            </a:pPr>
            <a:r>
              <a:rPr sz="4400" b="1" dirty="0">
                <a:latin typeface="Cambria"/>
                <a:cs typeface="Cambria"/>
              </a:rPr>
              <a:t>Desi</a:t>
            </a:r>
            <a:r>
              <a:rPr sz="4400" b="1" spc="-60" dirty="0">
                <a:latin typeface="Cambria"/>
                <a:cs typeface="Cambria"/>
              </a:rPr>
              <a:t>r</a:t>
            </a:r>
            <a:r>
              <a:rPr sz="4400" b="1" dirty="0">
                <a:latin typeface="Cambria"/>
                <a:cs typeface="Cambria"/>
              </a:rPr>
              <a:t>ed	</a:t>
            </a:r>
            <a:r>
              <a:rPr sz="4400" b="1" spc="-5" dirty="0">
                <a:latin typeface="Cambria"/>
                <a:cs typeface="Cambria"/>
              </a:rPr>
              <a:t>o</a:t>
            </a:r>
            <a:r>
              <a:rPr sz="4400" b="1" spc="-15" dirty="0">
                <a:latin typeface="Cambria"/>
                <a:cs typeface="Cambria"/>
              </a:rPr>
              <a:t>u</a:t>
            </a:r>
            <a:r>
              <a:rPr sz="4400" b="1" spc="-65" dirty="0">
                <a:latin typeface="Cambria"/>
                <a:cs typeface="Cambria"/>
              </a:rPr>
              <a:t>t</a:t>
            </a:r>
            <a:r>
              <a:rPr sz="4400" b="1" spc="-30" dirty="0">
                <a:latin typeface="Cambria"/>
                <a:cs typeface="Cambria"/>
              </a:rPr>
              <a:t>c</a:t>
            </a:r>
            <a:r>
              <a:rPr sz="4400" b="1" spc="-5" dirty="0">
                <a:latin typeface="Cambria"/>
                <a:cs typeface="Cambria"/>
              </a:rPr>
              <a:t>ome</a:t>
            </a:r>
            <a:r>
              <a:rPr sz="4400" b="1" spc="-10" dirty="0">
                <a:latin typeface="Cambria"/>
                <a:cs typeface="Cambria"/>
              </a:rPr>
              <a:t>s</a:t>
            </a:r>
            <a:r>
              <a:rPr sz="4400" b="1" dirty="0">
                <a:latin typeface="Cambria"/>
                <a:cs typeface="Cambria"/>
              </a:rPr>
              <a:t>:	</a:t>
            </a:r>
            <a:r>
              <a:rPr sz="4400" dirty="0">
                <a:latin typeface="Cambria"/>
                <a:cs typeface="Cambria"/>
              </a:rPr>
              <a:t>Gain  </a:t>
            </a:r>
            <a:r>
              <a:rPr sz="4400" spc="-15" dirty="0">
                <a:latin typeface="Cambria"/>
                <a:cs typeface="Cambria"/>
              </a:rPr>
              <a:t>5kg </a:t>
            </a:r>
            <a:r>
              <a:rPr sz="4400" spc="-30" dirty="0">
                <a:latin typeface="Cambria"/>
                <a:cs typeface="Cambria"/>
              </a:rPr>
              <a:t>by </a:t>
            </a:r>
            <a:r>
              <a:rPr sz="4400" spc="-5" dirty="0">
                <a:latin typeface="Cambria"/>
                <a:cs typeface="Cambria"/>
              </a:rPr>
              <a:t>October</a:t>
            </a:r>
            <a:r>
              <a:rPr sz="4400" spc="35" dirty="0">
                <a:latin typeface="Cambria"/>
                <a:cs typeface="Cambria"/>
              </a:rPr>
              <a:t> </a:t>
            </a:r>
            <a:r>
              <a:rPr sz="4400" spc="-5" dirty="0">
                <a:latin typeface="Cambria"/>
                <a:cs typeface="Cambria"/>
              </a:rPr>
              <a:t>30</a:t>
            </a:r>
            <a:endParaRPr sz="4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0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7090" y="1214979"/>
            <a:ext cx="3289534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3558" y="753999"/>
            <a:ext cx="3275203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9957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2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8686" y="794004"/>
            <a:ext cx="129921" cy="19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9605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7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2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3" y="146430"/>
                </a:lnTo>
                <a:lnTo>
                  <a:pt x="316103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9" y="22097"/>
                </a:lnTo>
                <a:lnTo>
                  <a:pt x="280289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2" y="31495"/>
                </a:lnTo>
                <a:lnTo>
                  <a:pt x="381127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1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40" y="421386"/>
                </a:lnTo>
                <a:lnTo>
                  <a:pt x="35762" y="380932"/>
                </a:lnTo>
                <a:lnTo>
                  <a:pt x="35814" y="373379"/>
                </a:lnTo>
                <a:lnTo>
                  <a:pt x="35814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1354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6" y="401574"/>
                </a:lnTo>
                <a:lnTo>
                  <a:pt x="141605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20" y="44957"/>
                </a:lnTo>
                <a:lnTo>
                  <a:pt x="30607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3994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2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3" y="265556"/>
                </a:lnTo>
                <a:lnTo>
                  <a:pt x="90423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7650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4183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7" y="321817"/>
                </a:lnTo>
                <a:lnTo>
                  <a:pt x="319151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7" y="427608"/>
                </a:lnTo>
                <a:lnTo>
                  <a:pt x="24384" y="424941"/>
                </a:lnTo>
                <a:lnTo>
                  <a:pt x="27940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3558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5" h="457200">
                <a:moveTo>
                  <a:pt x="0" y="0"/>
                </a:moveTo>
                <a:lnTo>
                  <a:pt x="194564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8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9" y="250697"/>
                </a:lnTo>
                <a:lnTo>
                  <a:pt x="244443" y="263382"/>
                </a:lnTo>
                <a:lnTo>
                  <a:pt x="192912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2" y="415797"/>
                </a:lnTo>
                <a:lnTo>
                  <a:pt x="157861" y="428625"/>
                </a:lnTo>
                <a:lnTo>
                  <a:pt x="162687" y="431164"/>
                </a:lnTo>
                <a:lnTo>
                  <a:pt x="170180" y="433196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7335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7" y="0"/>
                </a:moveTo>
                <a:lnTo>
                  <a:pt x="284225" y="0"/>
                </a:lnTo>
                <a:lnTo>
                  <a:pt x="394842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2" y="427736"/>
                </a:lnTo>
                <a:lnTo>
                  <a:pt x="425576" y="432180"/>
                </a:lnTo>
                <a:lnTo>
                  <a:pt x="433069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0" y="427608"/>
                </a:lnTo>
                <a:lnTo>
                  <a:pt x="289178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3" y="433577"/>
                </a:lnTo>
                <a:lnTo>
                  <a:pt x="42743" y="401486"/>
                </a:lnTo>
                <a:lnTo>
                  <a:pt x="55244" y="371982"/>
                </a:lnTo>
                <a:lnTo>
                  <a:pt x="1948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9378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3" y="39242"/>
                </a:lnTo>
                <a:lnTo>
                  <a:pt x="203866" y="40505"/>
                </a:lnTo>
                <a:lnTo>
                  <a:pt x="161290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1" y="404875"/>
                </a:lnTo>
                <a:lnTo>
                  <a:pt x="182185" y="427146"/>
                </a:lnTo>
                <a:lnTo>
                  <a:pt x="196469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162" y="312279"/>
                </a:lnTo>
                <a:lnTo>
                  <a:pt x="234187" y="278764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6" y="276605"/>
                </a:lnTo>
                <a:lnTo>
                  <a:pt x="370586" y="280415"/>
                </a:lnTo>
                <a:lnTo>
                  <a:pt x="366649" y="284606"/>
                </a:lnTo>
                <a:lnTo>
                  <a:pt x="362585" y="288925"/>
                </a:lnTo>
                <a:lnTo>
                  <a:pt x="359918" y="294513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7975" y="467487"/>
                </a:lnTo>
                <a:lnTo>
                  <a:pt x="285242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6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59941" y="1620977"/>
            <a:ext cx="73107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223770" algn="l"/>
                <a:tab pos="2745740" algn="l"/>
                <a:tab pos="3573145" algn="l"/>
                <a:tab pos="4740910" algn="l"/>
                <a:tab pos="6087745" algn="l"/>
                <a:tab pos="6667500" algn="l"/>
              </a:tabLst>
            </a:pPr>
            <a:r>
              <a:rPr sz="3600" dirty="0">
                <a:latin typeface="Cambria"/>
                <a:cs typeface="Cambria"/>
              </a:rPr>
              <a:t>Planning	</a:t>
            </a: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th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thi</a:t>
            </a:r>
            <a:r>
              <a:rPr sz="3600" spc="-6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d	</a:t>
            </a:r>
            <a:r>
              <a:rPr sz="3600" spc="-5" dirty="0">
                <a:latin typeface="Cambria"/>
                <a:cs typeface="Cambria"/>
              </a:rPr>
              <a:t>phas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o</a:t>
            </a:r>
            <a:r>
              <a:rPr sz="3600" dirty="0">
                <a:latin typeface="Cambria"/>
                <a:cs typeface="Cambria"/>
              </a:rPr>
              <a:t>f	</a:t>
            </a:r>
            <a:r>
              <a:rPr sz="3600" spc="-5" dirty="0">
                <a:latin typeface="Cambria"/>
                <a:cs typeface="Cambria"/>
              </a:rPr>
              <a:t>the  </a:t>
            </a:r>
            <a:r>
              <a:rPr sz="3600" spc="-10" dirty="0">
                <a:latin typeface="Cambria"/>
                <a:cs typeface="Cambria"/>
              </a:rPr>
              <a:t>nursing process, </a:t>
            </a:r>
            <a:r>
              <a:rPr sz="3600" spc="-5" dirty="0">
                <a:latin typeface="Cambria"/>
                <a:cs typeface="Cambria"/>
              </a:rPr>
              <a:t>in </a:t>
            </a:r>
            <a:r>
              <a:rPr sz="3600" spc="-10" dirty="0">
                <a:latin typeface="Cambria"/>
                <a:cs typeface="Cambria"/>
              </a:rPr>
              <a:t>which </a:t>
            </a:r>
            <a:r>
              <a:rPr sz="3600" spc="-5" dirty="0">
                <a:latin typeface="Cambria"/>
                <a:cs typeface="Cambria"/>
              </a:rPr>
              <a:t>the</a:t>
            </a:r>
            <a:r>
              <a:rPr sz="3600" spc="4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nurse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4259" y="2718942"/>
            <a:ext cx="4046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77595" algn="l"/>
                <a:tab pos="2498725" algn="l"/>
              </a:tabLst>
            </a:pPr>
            <a:r>
              <a:rPr sz="3600" spc="-5" dirty="0">
                <a:latin typeface="Cambria"/>
                <a:cs typeface="Cambria"/>
              </a:rPr>
              <a:t>and	</a:t>
            </a:r>
            <a:r>
              <a:rPr sz="3600" dirty="0">
                <a:latin typeface="Cambria"/>
                <a:cs typeface="Cambria"/>
              </a:rPr>
              <a:t>client	</a:t>
            </a:r>
            <a:r>
              <a:rPr sz="3600" spc="-25" dirty="0">
                <a:latin typeface="Cambria"/>
                <a:cs typeface="Cambria"/>
              </a:rPr>
              <a:t>develop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4260" y="2718943"/>
            <a:ext cx="5465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54830">
              <a:spcBef>
                <a:spcPts val="100"/>
              </a:spcBef>
              <a:tabLst>
                <a:tab pos="1946275" algn="l"/>
                <a:tab pos="4311015" algn="l"/>
              </a:tabLst>
            </a:pPr>
            <a:r>
              <a:rPr sz="3600" dirty="0">
                <a:latin typeface="Cambria"/>
                <a:cs typeface="Cambria"/>
              </a:rPr>
              <a:t>cl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ent  </a:t>
            </a:r>
            <a:r>
              <a:rPr sz="3600" spc="-10" dirty="0">
                <a:latin typeface="Cambria"/>
                <a:cs typeface="Cambria"/>
              </a:rPr>
              <a:t>desired	outcomes	</a:t>
            </a:r>
            <a:r>
              <a:rPr sz="3600" spc="-5" dirty="0">
                <a:latin typeface="Cambria"/>
                <a:cs typeface="Cambria"/>
              </a:rPr>
              <a:t>and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1360" y="2718943"/>
            <a:ext cx="152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spcBef>
                <a:spcPts val="100"/>
              </a:spcBef>
            </a:pPr>
            <a:r>
              <a:rPr sz="3600" spc="-5" dirty="0">
                <a:latin typeface="Cambria"/>
                <a:cs typeface="Cambria"/>
              </a:rPr>
              <a:t>go</a:t>
            </a:r>
            <a:r>
              <a:rPr sz="3600" spc="-15" dirty="0">
                <a:latin typeface="Cambria"/>
                <a:cs typeface="Cambria"/>
              </a:rPr>
              <a:t>a</a:t>
            </a:r>
            <a:r>
              <a:rPr sz="3600" spc="-5" dirty="0">
                <a:latin typeface="Cambria"/>
                <a:cs typeface="Cambria"/>
              </a:rPr>
              <a:t>ls/  nursing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4259" y="3816477"/>
            <a:ext cx="7035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248535" algn="l"/>
                <a:tab pos="2975610" algn="l"/>
                <a:tab pos="4918710" algn="l"/>
                <a:tab pos="6591300" algn="l"/>
              </a:tabLst>
            </a:pPr>
            <a:r>
              <a:rPr sz="3600" dirty="0">
                <a:latin typeface="Cambria"/>
                <a:cs typeface="Cambria"/>
              </a:rPr>
              <a:t>st</a:t>
            </a:r>
            <a:r>
              <a:rPr sz="3600" spc="-55" dirty="0">
                <a:latin typeface="Cambria"/>
                <a:cs typeface="Cambria"/>
              </a:rPr>
              <a:t>r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eg</a:t>
            </a:r>
            <a:r>
              <a:rPr sz="3600" spc="-2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es	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o	</a:t>
            </a:r>
            <a:r>
              <a:rPr sz="3600" spc="-5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0" dirty="0">
                <a:latin typeface="Cambria"/>
                <a:cs typeface="Cambria"/>
              </a:rPr>
              <a:t>e</a:t>
            </a:r>
            <a:r>
              <a:rPr sz="3600" spc="-80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en</a:t>
            </a:r>
            <a:r>
              <a:rPr sz="3600" spc="2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,	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15" dirty="0">
                <a:latin typeface="Cambria"/>
                <a:cs typeface="Cambria"/>
              </a:rPr>
              <a:t>d</a:t>
            </a:r>
            <a:r>
              <a:rPr sz="3600" spc="-5" dirty="0">
                <a:latin typeface="Cambria"/>
                <a:cs typeface="Cambria"/>
              </a:rPr>
              <a:t>uc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or  </a:t>
            </a:r>
            <a:r>
              <a:rPr sz="3600" spc="-15" dirty="0">
                <a:latin typeface="Cambria"/>
                <a:cs typeface="Cambria"/>
              </a:rPr>
              <a:t>alleviate </a:t>
            </a: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client’s </a:t>
            </a:r>
            <a:r>
              <a:rPr sz="3600" dirty="0">
                <a:latin typeface="Cambria"/>
                <a:cs typeface="Cambria"/>
              </a:rPr>
              <a:t>health</a:t>
            </a:r>
            <a:r>
              <a:rPr sz="3600" spc="-70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problem</a:t>
            </a:r>
            <a:endParaRPr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049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173" y="1288237"/>
            <a:ext cx="7530083" cy="16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9768" y="1018033"/>
            <a:ext cx="7505661" cy="347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2664" y="1045337"/>
            <a:ext cx="11607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6988" y="1045337"/>
            <a:ext cx="11607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9248" y="1045337"/>
            <a:ext cx="11607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6560" y="1031113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0" y="0"/>
                </a:moveTo>
                <a:lnTo>
                  <a:pt x="75438" y="0"/>
                </a:lnTo>
                <a:lnTo>
                  <a:pt x="141224" y="114426"/>
                </a:lnTo>
                <a:lnTo>
                  <a:pt x="162036" y="152735"/>
                </a:lnTo>
                <a:lnTo>
                  <a:pt x="174752" y="178435"/>
                </a:lnTo>
                <a:lnTo>
                  <a:pt x="177673" y="178435"/>
                </a:lnTo>
                <a:lnTo>
                  <a:pt x="176766" y="155646"/>
                </a:lnTo>
                <a:lnTo>
                  <a:pt x="176133" y="131857"/>
                </a:lnTo>
                <a:lnTo>
                  <a:pt x="175762" y="107068"/>
                </a:lnTo>
                <a:lnTo>
                  <a:pt x="175641" y="81279"/>
                </a:lnTo>
                <a:lnTo>
                  <a:pt x="175641" y="46736"/>
                </a:lnTo>
                <a:lnTo>
                  <a:pt x="175641" y="38608"/>
                </a:lnTo>
                <a:lnTo>
                  <a:pt x="171831" y="21082"/>
                </a:lnTo>
                <a:lnTo>
                  <a:pt x="170561" y="19176"/>
                </a:lnTo>
                <a:lnTo>
                  <a:pt x="168783" y="17652"/>
                </a:lnTo>
                <a:lnTo>
                  <a:pt x="166624" y="16383"/>
                </a:lnTo>
                <a:lnTo>
                  <a:pt x="164465" y="15112"/>
                </a:lnTo>
                <a:lnTo>
                  <a:pt x="160782" y="13715"/>
                </a:lnTo>
                <a:lnTo>
                  <a:pt x="155702" y="12319"/>
                </a:lnTo>
                <a:lnTo>
                  <a:pt x="155702" y="0"/>
                </a:lnTo>
                <a:lnTo>
                  <a:pt x="226060" y="0"/>
                </a:lnTo>
                <a:lnTo>
                  <a:pt x="226060" y="12319"/>
                </a:lnTo>
                <a:lnTo>
                  <a:pt x="221107" y="13842"/>
                </a:lnTo>
                <a:lnTo>
                  <a:pt x="217550" y="15239"/>
                </a:lnTo>
                <a:lnTo>
                  <a:pt x="215519" y="16383"/>
                </a:lnTo>
                <a:lnTo>
                  <a:pt x="213487" y="17525"/>
                </a:lnTo>
                <a:lnTo>
                  <a:pt x="211836" y="18923"/>
                </a:lnTo>
                <a:lnTo>
                  <a:pt x="210312" y="20827"/>
                </a:lnTo>
                <a:lnTo>
                  <a:pt x="208915" y="22733"/>
                </a:lnTo>
                <a:lnTo>
                  <a:pt x="207772" y="25526"/>
                </a:lnTo>
                <a:lnTo>
                  <a:pt x="207137" y="29337"/>
                </a:lnTo>
                <a:lnTo>
                  <a:pt x="206375" y="33020"/>
                </a:lnTo>
                <a:lnTo>
                  <a:pt x="205994" y="38862"/>
                </a:lnTo>
                <a:lnTo>
                  <a:pt x="205994" y="46736"/>
                </a:lnTo>
                <a:lnTo>
                  <a:pt x="205994" y="254000"/>
                </a:lnTo>
                <a:lnTo>
                  <a:pt x="158750" y="254000"/>
                </a:lnTo>
                <a:lnTo>
                  <a:pt x="75057" y="109220"/>
                </a:lnTo>
                <a:lnTo>
                  <a:pt x="67129" y="95319"/>
                </a:lnTo>
                <a:lnTo>
                  <a:pt x="60309" y="82978"/>
                </a:lnTo>
                <a:lnTo>
                  <a:pt x="54608" y="72233"/>
                </a:lnTo>
                <a:lnTo>
                  <a:pt x="50038" y="63119"/>
                </a:lnTo>
                <a:lnTo>
                  <a:pt x="48387" y="63119"/>
                </a:lnTo>
                <a:lnTo>
                  <a:pt x="49220" y="83387"/>
                </a:lnTo>
                <a:lnTo>
                  <a:pt x="49815" y="104203"/>
                </a:lnTo>
                <a:lnTo>
                  <a:pt x="50172" y="125591"/>
                </a:lnTo>
                <a:lnTo>
                  <a:pt x="50292" y="147574"/>
                </a:lnTo>
                <a:lnTo>
                  <a:pt x="50292" y="207390"/>
                </a:lnTo>
                <a:lnTo>
                  <a:pt x="50292" y="216788"/>
                </a:lnTo>
                <a:lnTo>
                  <a:pt x="50673" y="223265"/>
                </a:lnTo>
                <a:lnTo>
                  <a:pt x="51689" y="226949"/>
                </a:lnTo>
                <a:lnTo>
                  <a:pt x="52578" y="230632"/>
                </a:lnTo>
                <a:lnTo>
                  <a:pt x="70358" y="241681"/>
                </a:lnTo>
                <a:lnTo>
                  <a:pt x="70358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411"/>
                </a:lnTo>
                <a:lnTo>
                  <a:pt x="8255" y="239013"/>
                </a:lnTo>
                <a:lnTo>
                  <a:pt x="10922" y="237616"/>
                </a:lnTo>
                <a:lnTo>
                  <a:pt x="13589" y="236092"/>
                </a:lnTo>
                <a:lnTo>
                  <a:pt x="15621" y="234061"/>
                </a:lnTo>
                <a:lnTo>
                  <a:pt x="16891" y="231521"/>
                </a:lnTo>
                <a:lnTo>
                  <a:pt x="18161" y="228981"/>
                </a:lnTo>
                <a:lnTo>
                  <a:pt x="19050" y="225806"/>
                </a:lnTo>
                <a:lnTo>
                  <a:pt x="19431" y="221996"/>
                </a:lnTo>
                <a:lnTo>
                  <a:pt x="19812" y="218059"/>
                </a:lnTo>
                <a:lnTo>
                  <a:pt x="19939" y="213233"/>
                </a:lnTo>
                <a:lnTo>
                  <a:pt x="19939" y="207390"/>
                </a:lnTo>
                <a:lnTo>
                  <a:pt x="19939" y="46482"/>
                </a:lnTo>
                <a:lnTo>
                  <a:pt x="19939" y="37211"/>
                </a:lnTo>
                <a:lnTo>
                  <a:pt x="19558" y="30734"/>
                </a:lnTo>
                <a:lnTo>
                  <a:pt x="18669" y="27304"/>
                </a:lnTo>
                <a:lnTo>
                  <a:pt x="17907" y="23749"/>
                </a:lnTo>
                <a:lnTo>
                  <a:pt x="16256" y="20827"/>
                </a:lnTo>
                <a:lnTo>
                  <a:pt x="13716" y="18414"/>
                </a:lnTo>
                <a:lnTo>
                  <a:pt x="11175" y="16001"/>
                </a:lnTo>
                <a:lnTo>
                  <a:pt x="6604" y="13970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864" y="1031113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89" h="254000">
                <a:moveTo>
                  <a:pt x="0" y="0"/>
                </a:moveTo>
                <a:lnTo>
                  <a:pt x="184531" y="0"/>
                </a:lnTo>
                <a:lnTo>
                  <a:pt x="184531" y="59182"/>
                </a:lnTo>
                <a:lnTo>
                  <a:pt x="159003" y="59182"/>
                </a:lnTo>
                <a:lnTo>
                  <a:pt x="156073" y="51040"/>
                </a:lnTo>
                <a:lnTo>
                  <a:pt x="153368" y="44338"/>
                </a:lnTo>
                <a:lnTo>
                  <a:pt x="127635" y="21716"/>
                </a:lnTo>
                <a:lnTo>
                  <a:pt x="118110" y="21716"/>
                </a:lnTo>
                <a:lnTo>
                  <a:pt x="77597" y="21716"/>
                </a:lnTo>
                <a:lnTo>
                  <a:pt x="77597" y="111125"/>
                </a:lnTo>
                <a:lnTo>
                  <a:pt x="102108" y="111125"/>
                </a:lnTo>
                <a:lnTo>
                  <a:pt x="107569" y="111125"/>
                </a:lnTo>
                <a:lnTo>
                  <a:pt x="111887" y="110236"/>
                </a:lnTo>
                <a:lnTo>
                  <a:pt x="114935" y="108712"/>
                </a:lnTo>
                <a:lnTo>
                  <a:pt x="117983" y="107187"/>
                </a:lnTo>
                <a:lnTo>
                  <a:pt x="120650" y="104648"/>
                </a:lnTo>
                <a:lnTo>
                  <a:pt x="122682" y="100964"/>
                </a:lnTo>
                <a:lnTo>
                  <a:pt x="124713" y="97409"/>
                </a:lnTo>
                <a:lnTo>
                  <a:pt x="126619" y="91821"/>
                </a:lnTo>
                <a:lnTo>
                  <a:pt x="128524" y="84327"/>
                </a:lnTo>
                <a:lnTo>
                  <a:pt x="149478" y="84327"/>
                </a:lnTo>
                <a:lnTo>
                  <a:pt x="149478" y="159765"/>
                </a:lnTo>
                <a:lnTo>
                  <a:pt x="128524" y="159765"/>
                </a:lnTo>
                <a:lnTo>
                  <a:pt x="126746" y="152653"/>
                </a:lnTo>
                <a:lnTo>
                  <a:pt x="124840" y="147065"/>
                </a:lnTo>
                <a:lnTo>
                  <a:pt x="122682" y="143383"/>
                </a:lnTo>
                <a:lnTo>
                  <a:pt x="120650" y="139573"/>
                </a:lnTo>
                <a:lnTo>
                  <a:pt x="118110" y="136906"/>
                </a:lnTo>
                <a:lnTo>
                  <a:pt x="115188" y="135254"/>
                </a:lnTo>
                <a:lnTo>
                  <a:pt x="112268" y="133603"/>
                </a:lnTo>
                <a:lnTo>
                  <a:pt x="107950" y="132841"/>
                </a:lnTo>
                <a:lnTo>
                  <a:pt x="102108" y="132841"/>
                </a:lnTo>
                <a:lnTo>
                  <a:pt x="77597" y="132841"/>
                </a:lnTo>
                <a:lnTo>
                  <a:pt x="77597" y="232156"/>
                </a:lnTo>
                <a:lnTo>
                  <a:pt x="117856" y="232156"/>
                </a:lnTo>
                <a:lnTo>
                  <a:pt x="122300" y="232156"/>
                </a:lnTo>
                <a:lnTo>
                  <a:pt x="152908" y="208914"/>
                </a:lnTo>
                <a:lnTo>
                  <a:pt x="154686" y="204470"/>
                </a:lnTo>
                <a:lnTo>
                  <a:pt x="156590" y="200025"/>
                </a:lnTo>
                <a:lnTo>
                  <a:pt x="158623" y="193801"/>
                </a:lnTo>
                <a:lnTo>
                  <a:pt x="160909" y="186054"/>
                </a:lnTo>
                <a:lnTo>
                  <a:pt x="186309" y="186054"/>
                </a:lnTo>
                <a:lnTo>
                  <a:pt x="182880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411"/>
                </a:lnTo>
                <a:lnTo>
                  <a:pt x="8127" y="239140"/>
                </a:lnTo>
                <a:lnTo>
                  <a:pt x="10795" y="237616"/>
                </a:lnTo>
                <a:lnTo>
                  <a:pt x="13462" y="236220"/>
                </a:lnTo>
                <a:lnTo>
                  <a:pt x="15494" y="234187"/>
                </a:lnTo>
                <a:lnTo>
                  <a:pt x="16763" y="231648"/>
                </a:lnTo>
                <a:lnTo>
                  <a:pt x="18034" y="229108"/>
                </a:lnTo>
                <a:lnTo>
                  <a:pt x="18923" y="225933"/>
                </a:lnTo>
                <a:lnTo>
                  <a:pt x="19303" y="221996"/>
                </a:lnTo>
                <a:lnTo>
                  <a:pt x="19685" y="218186"/>
                </a:lnTo>
                <a:lnTo>
                  <a:pt x="19812" y="213233"/>
                </a:lnTo>
                <a:lnTo>
                  <a:pt x="19812" y="207263"/>
                </a:lnTo>
                <a:lnTo>
                  <a:pt x="19812" y="46862"/>
                </a:lnTo>
                <a:lnTo>
                  <a:pt x="19812" y="41021"/>
                </a:lnTo>
                <a:lnTo>
                  <a:pt x="19685" y="36195"/>
                </a:lnTo>
                <a:lnTo>
                  <a:pt x="11049" y="16510"/>
                </a:lnTo>
                <a:lnTo>
                  <a:pt x="8382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5141" y="1031113"/>
            <a:ext cx="287655" cy="254000"/>
          </a:xfrm>
          <a:custGeom>
            <a:avLst/>
            <a:gdLst/>
            <a:ahLst/>
            <a:cxnLst/>
            <a:rect l="l" t="t" r="r" b="b"/>
            <a:pathLst>
              <a:path w="287654" h="254000">
                <a:moveTo>
                  <a:pt x="0" y="0"/>
                </a:moveTo>
                <a:lnTo>
                  <a:pt x="92456" y="0"/>
                </a:lnTo>
                <a:lnTo>
                  <a:pt x="144018" y="152781"/>
                </a:lnTo>
                <a:lnTo>
                  <a:pt x="199898" y="0"/>
                </a:lnTo>
                <a:lnTo>
                  <a:pt x="287147" y="0"/>
                </a:lnTo>
                <a:lnTo>
                  <a:pt x="287147" y="12319"/>
                </a:lnTo>
                <a:lnTo>
                  <a:pt x="280543" y="14097"/>
                </a:lnTo>
                <a:lnTo>
                  <a:pt x="276098" y="16128"/>
                </a:lnTo>
                <a:lnTo>
                  <a:pt x="267335" y="37211"/>
                </a:lnTo>
                <a:lnTo>
                  <a:pt x="267335" y="46482"/>
                </a:lnTo>
                <a:lnTo>
                  <a:pt x="267335" y="207390"/>
                </a:lnTo>
                <a:lnTo>
                  <a:pt x="267335" y="215011"/>
                </a:lnTo>
                <a:lnTo>
                  <a:pt x="267716" y="220979"/>
                </a:lnTo>
                <a:lnTo>
                  <a:pt x="268478" y="225425"/>
                </a:lnTo>
                <a:lnTo>
                  <a:pt x="269239" y="229742"/>
                </a:lnTo>
                <a:lnTo>
                  <a:pt x="270763" y="233172"/>
                </a:lnTo>
                <a:lnTo>
                  <a:pt x="273050" y="235458"/>
                </a:lnTo>
                <a:lnTo>
                  <a:pt x="275336" y="237744"/>
                </a:lnTo>
                <a:lnTo>
                  <a:pt x="280035" y="239775"/>
                </a:lnTo>
                <a:lnTo>
                  <a:pt x="287147" y="241681"/>
                </a:lnTo>
                <a:lnTo>
                  <a:pt x="287147" y="254000"/>
                </a:lnTo>
                <a:lnTo>
                  <a:pt x="191643" y="254000"/>
                </a:lnTo>
                <a:lnTo>
                  <a:pt x="191643" y="241681"/>
                </a:lnTo>
                <a:lnTo>
                  <a:pt x="197104" y="240157"/>
                </a:lnTo>
                <a:lnTo>
                  <a:pt x="200913" y="238887"/>
                </a:lnTo>
                <a:lnTo>
                  <a:pt x="202946" y="237744"/>
                </a:lnTo>
                <a:lnTo>
                  <a:pt x="205105" y="236600"/>
                </a:lnTo>
                <a:lnTo>
                  <a:pt x="206756" y="235203"/>
                </a:lnTo>
                <a:lnTo>
                  <a:pt x="207899" y="233425"/>
                </a:lnTo>
                <a:lnTo>
                  <a:pt x="209169" y="231521"/>
                </a:lnTo>
                <a:lnTo>
                  <a:pt x="209931" y="228853"/>
                </a:lnTo>
                <a:lnTo>
                  <a:pt x="210566" y="225171"/>
                </a:lnTo>
                <a:lnTo>
                  <a:pt x="211074" y="221487"/>
                </a:lnTo>
                <a:lnTo>
                  <a:pt x="211328" y="215519"/>
                </a:lnTo>
                <a:lnTo>
                  <a:pt x="211328" y="207010"/>
                </a:lnTo>
                <a:lnTo>
                  <a:pt x="211328" y="115950"/>
                </a:lnTo>
                <a:lnTo>
                  <a:pt x="212248" y="70864"/>
                </a:lnTo>
                <a:lnTo>
                  <a:pt x="213106" y="51308"/>
                </a:lnTo>
                <a:lnTo>
                  <a:pt x="209169" y="51308"/>
                </a:lnTo>
                <a:lnTo>
                  <a:pt x="207645" y="56261"/>
                </a:lnTo>
                <a:lnTo>
                  <a:pt x="206121" y="61213"/>
                </a:lnTo>
                <a:lnTo>
                  <a:pt x="204343" y="65912"/>
                </a:lnTo>
                <a:lnTo>
                  <a:pt x="202838" y="70225"/>
                </a:lnTo>
                <a:lnTo>
                  <a:pt x="200787" y="75930"/>
                </a:lnTo>
                <a:lnTo>
                  <a:pt x="198163" y="83040"/>
                </a:lnTo>
                <a:lnTo>
                  <a:pt x="194945" y="91566"/>
                </a:lnTo>
                <a:lnTo>
                  <a:pt x="145161" y="225806"/>
                </a:lnTo>
                <a:lnTo>
                  <a:pt x="112395" y="225806"/>
                </a:lnTo>
                <a:lnTo>
                  <a:pt x="59944" y="74929"/>
                </a:lnTo>
                <a:lnTo>
                  <a:pt x="57709" y="68550"/>
                </a:lnTo>
                <a:lnTo>
                  <a:pt x="55594" y="62182"/>
                </a:lnTo>
                <a:lnTo>
                  <a:pt x="53621" y="55838"/>
                </a:lnTo>
                <a:lnTo>
                  <a:pt x="51816" y="49529"/>
                </a:lnTo>
                <a:lnTo>
                  <a:pt x="48387" y="49529"/>
                </a:lnTo>
                <a:lnTo>
                  <a:pt x="49220" y="65557"/>
                </a:lnTo>
                <a:lnTo>
                  <a:pt x="49815" y="82978"/>
                </a:lnTo>
                <a:lnTo>
                  <a:pt x="50172" y="101804"/>
                </a:lnTo>
                <a:lnTo>
                  <a:pt x="50292" y="122047"/>
                </a:lnTo>
                <a:lnTo>
                  <a:pt x="50292" y="207645"/>
                </a:lnTo>
                <a:lnTo>
                  <a:pt x="50292" y="216788"/>
                </a:lnTo>
                <a:lnTo>
                  <a:pt x="70358" y="241681"/>
                </a:lnTo>
                <a:lnTo>
                  <a:pt x="70358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411"/>
                </a:lnTo>
                <a:lnTo>
                  <a:pt x="8255" y="239013"/>
                </a:lnTo>
                <a:lnTo>
                  <a:pt x="19431" y="222123"/>
                </a:lnTo>
                <a:lnTo>
                  <a:pt x="19812" y="218312"/>
                </a:lnTo>
                <a:lnTo>
                  <a:pt x="19938" y="213360"/>
                </a:lnTo>
                <a:lnTo>
                  <a:pt x="19938" y="207390"/>
                </a:lnTo>
                <a:lnTo>
                  <a:pt x="19938" y="46482"/>
                </a:lnTo>
                <a:lnTo>
                  <a:pt x="19938" y="37084"/>
                </a:lnTo>
                <a:lnTo>
                  <a:pt x="19558" y="30607"/>
                </a:lnTo>
                <a:lnTo>
                  <a:pt x="18669" y="27177"/>
                </a:lnTo>
                <a:lnTo>
                  <a:pt x="17907" y="23749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0005" y="1031113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7" y="0"/>
                </a:lnTo>
                <a:lnTo>
                  <a:pt x="218947" y="65277"/>
                </a:lnTo>
                <a:lnTo>
                  <a:pt x="193420" y="65277"/>
                </a:lnTo>
                <a:lnTo>
                  <a:pt x="191134" y="56896"/>
                </a:lnTo>
                <a:lnTo>
                  <a:pt x="189229" y="50673"/>
                </a:lnTo>
                <a:lnTo>
                  <a:pt x="187832" y="46736"/>
                </a:lnTo>
                <a:lnTo>
                  <a:pt x="186435" y="42672"/>
                </a:lnTo>
                <a:lnTo>
                  <a:pt x="185038" y="39370"/>
                </a:lnTo>
                <a:lnTo>
                  <a:pt x="183260" y="36575"/>
                </a:lnTo>
                <a:lnTo>
                  <a:pt x="181609" y="33782"/>
                </a:lnTo>
                <a:lnTo>
                  <a:pt x="179831" y="31496"/>
                </a:lnTo>
                <a:lnTo>
                  <a:pt x="164083" y="22606"/>
                </a:lnTo>
                <a:lnTo>
                  <a:pt x="161035" y="22098"/>
                </a:lnTo>
                <a:lnTo>
                  <a:pt x="156844" y="21716"/>
                </a:lnTo>
                <a:lnTo>
                  <a:pt x="151764" y="21716"/>
                </a:lnTo>
                <a:lnTo>
                  <a:pt x="138429" y="21716"/>
                </a:lnTo>
                <a:lnTo>
                  <a:pt x="138429" y="207263"/>
                </a:lnTo>
                <a:lnTo>
                  <a:pt x="138429" y="213867"/>
                </a:lnTo>
                <a:lnTo>
                  <a:pt x="138556" y="218821"/>
                </a:lnTo>
                <a:lnTo>
                  <a:pt x="138937" y="222250"/>
                </a:lnTo>
                <a:lnTo>
                  <a:pt x="139319" y="225678"/>
                </a:lnTo>
                <a:lnTo>
                  <a:pt x="139953" y="228346"/>
                </a:lnTo>
                <a:lnTo>
                  <a:pt x="140969" y="230504"/>
                </a:lnTo>
                <a:lnTo>
                  <a:pt x="141985" y="232663"/>
                </a:lnTo>
                <a:lnTo>
                  <a:pt x="143128" y="234314"/>
                </a:lnTo>
                <a:lnTo>
                  <a:pt x="144652" y="235585"/>
                </a:lnTo>
                <a:lnTo>
                  <a:pt x="146050" y="236854"/>
                </a:lnTo>
                <a:lnTo>
                  <a:pt x="147954" y="238125"/>
                </a:lnTo>
                <a:lnTo>
                  <a:pt x="150621" y="239140"/>
                </a:lnTo>
                <a:lnTo>
                  <a:pt x="153162" y="240157"/>
                </a:lnTo>
                <a:lnTo>
                  <a:pt x="156590" y="241046"/>
                </a:lnTo>
                <a:lnTo>
                  <a:pt x="160908" y="241681"/>
                </a:lnTo>
                <a:lnTo>
                  <a:pt x="160908" y="254000"/>
                </a:lnTo>
                <a:lnTo>
                  <a:pt x="58165" y="254000"/>
                </a:lnTo>
                <a:lnTo>
                  <a:pt x="58165" y="241681"/>
                </a:lnTo>
                <a:lnTo>
                  <a:pt x="63372" y="240791"/>
                </a:lnTo>
                <a:lnTo>
                  <a:pt x="67563" y="239649"/>
                </a:lnTo>
                <a:lnTo>
                  <a:pt x="70612" y="238251"/>
                </a:lnTo>
                <a:lnTo>
                  <a:pt x="73659" y="236727"/>
                </a:lnTo>
                <a:lnTo>
                  <a:pt x="75818" y="234823"/>
                </a:lnTo>
                <a:lnTo>
                  <a:pt x="77343" y="232156"/>
                </a:lnTo>
                <a:lnTo>
                  <a:pt x="78866" y="229615"/>
                </a:lnTo>
                <a:lnTo>
                  <a:pt x="79756" y="226187"/>
                </a:lnTo>
                <a:lnTo>
                  <a:pt x="80137" y="222250"/>
                </a:lnTo>
                <a:lnTo>
                  <a:pt x="80518" y="218186"/>
                </a:lnTo>
                <a:lnTo>
                  <a:pt x="80644" y="213233"/>
                </a:lnTo>
                <a:lnTo>
                  <a:pt x="80644" y="207263"/>
                </a:lnTo>
                <a:lnTo>
                  <a:pt x="80644" y="21716"/>
                </a:lnTo>
                <a:lnTo>
                  <a:pt x="65658" y="21716"/>
                </a:lnTo>
                <a:lnTo>
                  <a:pt x="58165" y="21716"/>
                </a:lnTo>
                <a:lnTo>
                  <a:pt x="52450" y="22606"/>
                </a:lnTo>
                <a:lnTo>
                  <a:pt x="48513" y="24384"/>
                </a:lnTo>
                <a:lnTo>
                  <a:pt x="44576" y="26162"/>
                </a:lnTo>
                <a:lnTo>
                  <a:pt x="41147" y="28828"/>
                </a:lnTo>
                <a:lnTo>
                  <a:pt x="25400" y="65277"/>
                </a:lnTo>
                <a:lnTo>
                  <a:pt x="0" y="652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4226" y="1031114"/>
            <a:ext cx="229870" cy="257175"/>
          </a:xfrm>
          <a:custGeom>
            <a:avLst/>
            <a:gdLst/>
            <a:ahLst/>
            <a:cxnLst/>
            <a:rect l="l" t="t" r="r" b="b"/>
            <a:pathLst>
              <a:path w="229869" h="257175">
                <a:moveTo>
                  <a:pt x="0" y="0"/>
                </a:moveTo>
                <a:lnTo>
                  <a:pt x="97662" y="0"/>
                </a:lnTo>
                <a:lnTo>
                  <a:pt x="97662" y="12319"/>
                </a:lnTo>
                <a:lnTo>
                  <a:pt x="92582" y="13588"/>
                </a:lnTo>
                <a:lnTo>
                  <a:pt x="88900" y="15112"/>
                </a:lnTo>
                <a:lnTo>
                  <a:pt x="86487" y="16637"/>
                </a:lnTo>
                <a:lnTo>
                  <a:pt x="84074" y="18161"/>
                </a:lnTo>
                <a:lnTo>
                  <a:pt x="82168" y="20065"/>
                </a:lnTo>
                <a:lnTo>
                  <a:pt x="81025" y="22351"/>
                </a:lnTo>
                <a:lnTo>
                  <a:pt x="79756" y="24511"/>
                </a:lnTo>
                <a:lnTo>
                  <a:pt x="78867" y="27432"/>
                </a:lnTo>
                <a:lnTo>
                  <a:pt x="78359" y="31114"/>
                </a:lnTo>
                <a:lnTo>
                  <a:pt x="77850" y="34671"/>
                </a:lnTo>
                <a:lnTo>
                  <a:pt x="77597" y="39877"/>
                </a:lnTo>
                <a:lnTo>
                  <a:pt x="77597" y="46862"/>
                </a:lnTo>
                <a:lnTo>
                  <a:pt x="77597" y="169672"/>
                </a:lnTo>
                <a:lnTo>
                  <a:pt x="77716" y="176841"/>
                </a:lnTo>
                <a:lnTo>
                  <a:pt x="86232" y="217170"/>
                </a:lnTo>
                <a:lnTo>
                  <a:pt x="89535" y="223012"/>
                </a:lnTo>
                <a:lnTo>
                  <a:pt x="94106" y="227457"/>
                </a:lnTo>
                <a:lnTo>
                  <a:pt x="99949" y="230504"/>
                </a:lnTo>
                <a:lnTo>
                  <a:pt x="105791" y="233552"/>
                </a:lnTo>
                <a:lnTo>
                  <a:pt x="113284" y="235203"/>
                </a:lnTo>
                <a:lnTo>
                  <a:pt x="122428" y="235203"/>
                </a:lnTo>
                <a:lnTo>
                  <a:pt x="161290" y="215391"/>
                </a:lnTo>
                <a:lnTo>
                  <a:pt x="167640" y="165353"/>
                </a:lnTo>
                <a:lnTo>
                  <a:pt x="167640" y="46736"/>
                </a:lnTo>
                <a:lnTo>
                  <a:pt x="167640" y="37337"/>
                </a:lnTo>
                <a:lnTo>
                  <a:pt x="161671" y="18414"/>
                </a:lnTo>
                <a:lnTo>
                  <a:pt x="159385" y="16128"/>
                </a:lnTo>
                <a:lnTo>
                  <a:pt x="154812" y="14097"/>
                </a:lnTo>
                <a:lnTo>
                  <a:pt x="147955" y="12319"/>
                </a:lnTo>
                <a:lnTo>
                  <a:pt x="147955" y="0"/>
                </a:lnTo>
                <a:lnTo>
                  <a:pt x="229743" y="0"/>
                </a:lnTo>
                <a:lnTo>
                  <a:pt x="229743" y="12319"/>
                </a:lnTo>
                <a:lnTo>
                  <a:pt x="225298" y="13462"/>
                </a:lnTo>
                <a:lnTo>
                  <a:pt x="221742" y="14859"/>
                </a:lnTo>
                <a:lnTo>
                  <a:pt x="219201" y="16256"/>
                </a:lnTo>
                <a:lnTo>
                  <a:pt x="216535" y="17652"/>
                </a:lnTo>
                <a:lnTo>
                  <a:pt x="214630" y="19685"/>
                </a:lnTo>
                <a:lnTo>
                  <a:pt x="213232" y="22225"/>
                </a:lnTo>
                <a:lnTo>
                  <a:pt x="211836" y="24764"/>
                </a:lnTo>
                <a:lnTo>
                  <a:pt x="211074" y="27939"/>
                </a:lnTo>
                <a:lnTo>
                  <a:pt x="210693" y="31876"/>
                </a:lnTo>
                <a:lnTo>
                  <a:pt x="210312" y="35813"/>
                </a:lnTo>
                <a:lnTo>
                  <a:pt x="210057" y="40766"/>
                </a:lnTo>
                <a:lnTo>
                  <a:pt x="210057" y="46736"/>
                </a:lnTo>
                <a:lnTo>
                  <a:pt x="210057" y="162940"/>
                </a:lnTo>
                <a:lnTo>
                  <a:pt x="206375" y="201549"/>
                </a:lnTo>
                <a:lnTo>
                  <a:pt x="186055" y="237331"/>
                </a:lnTo>
                <a:lnTo>
                  <a:pt x="149225" y="254126"/>
                </a:lnTo>
                <a:lnTo>
                  <a:pt x="116712" y="256921"/>
                </a:lnTo>
                <a:lnTo>
                  <a:pt x="103995" y="256585"/>
                </a:lnTo>
                <a:lnTo>
                  <a:pt x="63367" y="248342"/>
                </a:lnTo>
                <a:lnTo>
                  <a:pt x="32432" y="222615"/>
                </a:lnTo>
                <a:lnTo>
                  <a:pt x="20292" y="179165"/>
                </a:lnTo>
                <a:lnTo>
                  <a:pt x="19938" y="167259"/>
                </a:lnTo>
                <a:lnTo>
                  <a:pt x="19938" y="46862"/>
                </a:lnTo>
                <a:lnTo>
                  <a:pt x="19938" y="41021"/>
                </a:lnTo>
                <a:lnTo>
                  <a:pt x="19812" y="36195"/>
                </a:lnTo>
                <a:lnTo>
                  <a:pt x="19431" y="32131"/>
                </a:lnTo>
                <a:lnTo>
                  <a:pt x="19176" y="28194"/>
                </a:lnTo>
                <a:lnTo>
                  <a:pt x="18415" y="25019"/>
                </a:lnTo>
                <a:lnTo>
                  <a:pt x="17018" y="22478"/>
                </a:lnTo>
                <a:lnTo>
                  <a:pt x="15748" y="20065"/>
                </a:lnTo>
                <a:lnTo>
                  <a:pt x="13843" y="18034"/>
                </a:lnTo>
                <a:lnTo>
                  <a:pt x="11175" y="16510"/>
                </a:lnTo>
                <a:lnTo>
                  <a:pt x="8509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8839" y="1023619"/>
            <a:ext cx="2848483" cy="268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5195" y="1023619"/>
            <a:ext cx="1579206" cy="268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2722" y="1028191"/>
            <a:ext cx="183515" cy="260350"/>
          </a:xfrm>
          <a:custGeom>
            <a:avLst/>
            <a:gdLst/>
            <a:ahLst/>
            <a:cxnLst/>
            <a:rect l="l" t="t" r="r" b="b"/>
            <a:pathLst>
              <a:path w="183515" h="260350">
                <a:moveTo>
                  <a:pt x="117601" y="0"/>
                </a:moveTo>
                <a:lnTo>
                  <a:pt x="159331" y="3171"/>
                </a:lnTo>
                <a:lnTo>
                  <a:pt x="183387" y="8636"/>
                </a:lnTo>
                <a:lnTo>
                  <a:pt x="183387" y="62611"/>
                </a:lnTo>
                <a:lnTo>
                  <a:pt x="158114" y="62611"/>
                </a:lnTo>
                <a:lnTo>
                  <a:pt x="155573" y="52822"/>
                </a:lnTo>
                <a:lnTo>
                  <a:pt x="152352" y="44402"/>
                </a:lnTo>
                <a:lnTo>
                  <a:pt x="118618" y="21717"/>
                </a:lnTo>
                <a:lnTo>
                  <a:pt x="104832" y="23479"/>
                </a:lnTo>
                <a:lnTo>
                  <a:pt x="74168" y="49911"/>
                </a:lnTo>
                <a:lnTo>
                  <a:pt x="60112" y="107471"/>
                </a:lnTo>
                <a:lnTo>
                  <a:pt x="59181" y="133477"/>
                </a:lnTo>
                <a:lnTo>
                  <a:pt x="60039" y="157718"/>
                </a:lnTo>
                <a:lnTo>
                  <a:pt x="66897" y="196770"/>
                </a:lnTo>
                <a:lnTo>
                  <a:pt x="89852" y="231473"/>
                </a:lnTo>
                <a:lnTo>
                  <a:pt x="113283" y="238125"/>
                </a:lnTo>
                <a:lnTo>
                  <a:pt x="122300" y="238125"/>
                </a:lnTo>
                <a:lnTo>
                  <a:pt x="129667" y="236600"/>
                </a:lnTo>
                <a:lnTo>
                  <a:pt x="135381" y="233553"/>
                </a:lnTo>
                <a:lnTo>
                  <a:pt x="141097" y="230505"/>
                </a:lnTo>
                <a:lnTo>
                  <a:pt x="157987" y="194183"/>
                </a:lnTo>
                <a:lnTo>
                  <a:pt x="183387" y="194183"/>
                </a:lnTo>
                <a:lnTo>
                  <a:pt x="183387" y="250571"/>
                </a:lnTo>
                <a:lnTo>
                  <a:pt x="173410" y="252805"/>
                </a:lnTo>
                <a:lnTo>
                  <a:pt x="128793" y="259270"/>
                </a:lnTo>
                <a:lnTo>
                  <a:pt x="110871" y="259842"/>
                </a:lnTo>
                <a:lnTo>
                  <a:pt x="92418" y="258962"/>
                </a:lnTo>
                <a:lnTo>
                  <a:pt x="47751" y="245872"/>
                </a:lnTo>
                <a:lnTo>
                  <a:pt x="18230" y="216921"/>
                </a:lnTo>
                <a:lnTo>
                  <a:pt x="2873" y="171799"/>
                </a:lnTo>
                <a:lnTo>
                  <a:pt x="0" y="132461"/>
                </a:lnTo>
                <a:lnTo>
                  <a:pt x="857" y="112914"/>
                </a:lnTo>
                <a:lnTo>
                  <a:pt x="13716" y="62230"/>
                </a:lnTo>
                <a:lnTo>
                  <a:pt x="41451" y="25082"/>
                </a:lnTo>
                <a:lnTo>
                  <a:pt x="83121" y="4016"/>
                </a:lnTo>
                <a:lnTo>
                  <a:pt x="99694" y="1002"/>
                </a:lnTo>
                <a:lnTo>
                  <a:pt x="1176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68054" y="1028191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59" h="260350">
                <a:moveTo>
                  <a:pt x="114046" y="0"/>
                </a:moveTo>
                <a:lnTo>
                  <a:pt x="162734" y="7937"/>
                </a:lnTo>
                <a:lnTo>
                  <a:pt x="197612" y="31877"/>
                </a:lnTo>
                <a:lnTo>
                  <a:pt x="218535" y="71485"/>
                </a:lnTo>
                <a:lnTo>
                  <a:pt x="225551" y="126619"/>
                </a:lnTo>
                <a:lnTo>
                  <a:pt x="225030" y="143599"/>
                </a:lnTo>
                <a:lnTo>
                  <a:pt x="217297" y="186944"/>
                </a:lnTo>
                <a:lnTo>
                  <a:pt x="193675" y="228346"/>
                </a:lnTo>
                <a:lnTo>
                  <a:pt x="157099" y="252222"/>
                </a:lnTo>
                <a:lnTo>
                  <a:pt x="109600" y="259842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80"/>
                </a:lnTo>
                <a:lnTo>
                  <a:pt x="833" y="111887"/>
                </a:lnTo>
                <a:lnTo>
                  <a:pt x="13335" y="60452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2378" y="1028191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6" y="0"/>
                </a:moveTo>
                <a:lnTo>
                  <a:pt x="162734" y="7937"/>
                </a:lnTo>
                <a:lnTo>
                  <a:pt x="197612" y="31877"/>
                </a:lnTo>
                <a:lnTo>
                  <a:pt x="218535" y="71485"/>
                </a:lnTo>
                <a:lnTo>
                  <a:pt x="225551" y="126619"/>
                </a:lnTo>
                <a:lnTo>
                  <a:pt x="225030" y="143599"/>
                </a:lnTo>
                <a:lnTo>
                  <a:pt x="217297" y="186944"/>
                </a:lnTo>
                <a:lnTo>
                  <a:pt x="193675" y="228346"/>
                </a:lnTo>
                <a:lnTo>
                  <a:pt x="157099" y="252222"/>
                </a:lnTo>
                <a:lnTo>
                  <a:pt x="109600" y="259842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80"/>
                </a:lnTo>
                <a:lnTo>
                  <a:pt x="833" y="111887"/>
                </a:lnTo>
                <a:lnTo>
                  <a:pt x="13335" y="60452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0034" y="1028191"/>
            <a:ext cx="183515" cy="260350"/>
          </a:xfrm>
          <a:custGeom>
            <a:avLst/>
            <a:gdLst/>
            <a:ahLst/>
            <a:cxnLst/>
            <a:rect l="l" t="t" r="r" b="b"/>
            <a:pathLst>
              <a:path w="183514" h="260350">
                <a:moveTo>
                  <a:pt x="117602" y="0"/>
                </a:moveTo>
                <a:lnTo>
                  <a:pt x="159331" y="3171"/>
                </a:lnTo>
                <a:lnTo>
                  <a:pt x="183388" y="8636"/>
                </a:lnTo>
                <a:lnTo>
                  <a:pt x="183388" y="62611"/>
                </a:lnTo>
                <a:lnTo>
                  <a:pt x="158115" y="62611"/>
                </a:lnTo>
                <a:lnTo>
                  <a:pt x="155573" y="52822"/>
                </a:lnTo>
                <a:lnTo>
                  <a:pt x="152352" y="44402"/>
                </a:lnTo>
                <a:lnTo>
                  <a:pt x="118618" y="21717"/>
                </a:lnTo>
                <a:lnTo>
                  <a:pt x="104832" y="23479"/>
                </a:lnTo>
                <a:lnTo>
                  <a:pt x="74168" y="49911"/>
                </a:lnTo>
                <a:lnTo>
                  <a:pt x="60112" y="107471"/>
                </a:lnTo>
                <a:lnTo>
                  <a:pt x="59182" y="133477"/>
                </a:lnTo>
                <a:lnTo>
                  <a:pt x="60039" y="157718"/>
                </a:lnTo>
                <a:lnTo>
                  <a:pt x="66897" y="196770"/>
                </a:lnTo>
                <a:lnTo>
                  <a:pt x="89852" y="231473"/>
                </a:lnTo>
                <a:lnTo>
                  <a:pt x="113284" y="238125"/>
                </a:lnTo>
                <a:lnTo>
                  <a:pt x="122301" y="238125"/>
                </a:lnTo>
                <a:lnTo>
                  <a:pt x="153876" y="208867"/>
                </a:lnTo>
                <a:lnTo>
                  <a:pt x="157988" y="194183"/>
                </a:lnTo>
                <a:lnTo>
                  <a:pt x="183388" y="194183"/>
                </a:lnTo>
                <a:lnTo>
                  <a:pt x="183388" y="250571"/>
                </a:lnTo>
                <a:lnTo>
                  <a:pt x="173410" y="252805"/>
                </a:lnTo>
                <a:lnTo>
                  <a:pt x="128793" y="259270"/>
                </a:lnTo>
                <a:lnTo>
                  <a:pt x="110871" y="259842"/>
                </a:lnTo>
                <a:lnTo>
                  <a:pt x="92418" y="258962"/>
                </a:lnTo>
                <a:lnTo>
                  <a:pt x="47752" y="245872"/>
                </a:lnTo>
                <a:lnTo>
                  <a:pt x="18230" y="216921"/>
                </a:lnTo>
                <a:lnTo>
                  <a:pt x="2873" y="171799"/>
                </a:lnTo>
                <a:lnTo>
                  <a:pt x="0" y="132461"/>
                </a:lnTo>
                <a:lnTo>
                  <a:pt x="857" y="112914"/>
                </a:lnTo>
                <a:lnTo>
                  <a:pt x="13716" y="62230"/>
                </a:lnTo>
                <a:lnTo>
                  <a:pt x="41451" y="25082"/>
                </a:lnTo>
                <a:lnTo>
                  <a:pt x="83121" y="4016"/>
                </a:lnTo>
                <a:lnTo>
                  <a:pt x="99694" y="1002"/>
                </a:lnTo>
                <a:lnTo>
                  <a:pt x="1176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4638" y="1028191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5" y="0"/>
                </a:moveTo>
                <a:lnTo>
                  <a:pt x="162734" y="7937"/>
                </a:lnTo>
                <a:lnTo>
                  <a:pt x="197612" y="31877"/>
                </a:lnTo>
                <a:lnTo>
                  <a:pt x="218535" y="71485"/>
                </a:lnTo>
                <a:lnTo>
                  <a:pt x="225551" y="126619"/>
                </a:lnTo>
                <a:lnTo>
                  <a:pt x="225030" y="143599"/>
                </a:lnTo>
                <a:lnTo>
                  <a:pt x="217297" y="186944"/>
                </a:lnTo>
                <a:lnTo>
                  <a:pt x="193675" y="228346"/>
                </a:lnTo>
                <a:lnTo>
                  <a:pt x="157099" y="252222"/>
                </a:lnTo>
                <a:lnTo>
                  <a:pt x="109600" y="259842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80"/>
                </a:lnTo>
                <a:lnTo>
                  <a:pt x="833" y="111887"/>
                </a:lnTo>
                <a:lnTo>
                  <a:pt x="13335" y="60452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39479" y="1018032"/>
            <a:ext cx="116205" cy="347980"/>
          </a:xfrm>
          <a:custGeom>
            <a:avLst/>
            <a:gdLst/>
            <a:ahLst/>
            <a:cxnLst/>
            <a:rect l="l" t="t" r="r" b="b"/>
            <a:pathLst>
              <a:path w="116204" h="347980">
                <a:moveTo>
                  <a:pt x="0" y="0"/>
                </a:moveTo>
                <a:lnTo>
                  <a:pt x="44987" y="5304"/>
                </a:lnTo>
                <a:lnTo>
                  <a:pt x="84792" y="28811"/>
                </a:lnTo>
                <a:lnTo>
                  <a:pt x="106820" y="73151"/>
                </a:lnTo>
                <a:lnTo>
                  <a:pt x="114458" y="124856"/>
                </a:lnTo>
                <a:lnTo>
                  <a:pt x="115950" y="173227"/>
                </a:lnTo>
                <a:lnTo>
                  <a:pt x="115593" y="198778"/>
                </a:lnTo>
                <a:lnTo>
                  <a:pt x="112736" y="241450"/>
                </a:lnTo>
                <a:lnTo>
                  <a:pt x="102806" y="286924"/>
                </a:lnTo>
                <a:lnTo>
                  <a:pt x="76962" y="326326"/>
                </a:lnTo>
                <a:lnTo>
                  <a:pt x="31559" y="345582"/>
                </a:lnTo>
                <a:lnTo>
                  <a:pt x="0" y="347979"/>
                </a:lnTo>
                <a:lnTo>
                  <a:pt x="0" y="327532"/>
                </a:lnTo>
                <a:lnTo>
                  <a:pt x="8000" y="327532"/>
                </a:lnTo>
                <a:lnTo>
                  <a:pt x="14858" y="326643"/>
                </a:lnTo>
                <a:lnTo>
                  <a:pt x="46575" y="300170"/>
                </a:lnTo>
                <a:lnTo>
                  <a:pt x="55828" y="261113"/>
                </a:lnTo>
                <a:lnTo>
                  <a:pt x="59277" y="214741"/>
                </a:lnTo>
                <a:lnTo>
                  <a:pt x="59944" y="174751"/>
                </a:lnTo>
                <a:lnTo>
                  <a:pt x="59781" y="155342"/>
                </a:lnTo>
                <a:lnTo>
                  <a:pt x="57530" y="106425"/>
                </a:lnTo>
                <a:lnTo>
                  <a:pt x="52101" y="68153"/>
                </a:lnTo>
                <a:lnTo>
                  <a:pt x="34163" y="30225"/>
                </a:lnTo>
                <a:lnTo>
                  <a:pt x="9905" y="20573"/>
                </a:lnTo>
                <a:lnTo>
                  <a:pt x="0" y="205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65465" y="1018032"/>
            <a:ext cx="116205" cy="347980"/>
          </a:xfrm>
          <a:custGeom>
            <a:avLst/>
            <a:gdLst/>
            <a:ahLst/>
            <a:cxnLst/>
            <a:rect l="l" t="t" r="r" b="b"/>
            <a:pathLst>
              <a:path w="116204" h="347980">
                <a:moveTo>
                  <a:pt x="115950" y="0"/>
                </a:moveTo>
                <a:lnTo>
                  <a:pt x="115950" y="20573"/>
                </a:lnTo>
                <a:lnTo>
                  <a:pt x="107950" y="20573"/>
                </a:lnTo>
                <a:lnTo>
                  <a:pt x="100964" y="21335"/>
                </a:lnTo>
                <a:lnTo>
                  <a:pt x="95122" y="22987"/>
                </a:lnTo>
                <a:lnTo>
                  <a:pt x="89153" y="24510"/>
                </a:lnTo>
                <a:lnTo>
                  <a:pt x="83946" y="27558"/>
                </a:lnTo>
                <a:lnTo>
                  <a:pt x="64208" y="63954"/>
                </a:lnTo>
                <a:lnTo>
                  <a:pt x="57453" y="115988"/>
                </a:lnTo>
                <a:lnTo>
                  <a:pt x="56006" y="173227"/>
                </a:lnTo>
                <a:lnTo>
                  <a:pt x="56151" y="192637"/>
                </a:lnTo>
                <a:lnTo>
                  <a:pt x="58419" y="241553"/>
                </a:lnTo>
                <a:lnTo>
                  <a:pt x="63849" y="279880"/>
                </a:lnTo>
                <a:lnTo>
                  <a:pt x="81787" y="317753"/>
                </a:lnTo>
                <a:lnTo>
                  <a:pt x="106044" y="327532"/>
                </a:lnTo>
                <a:lnTo>
                  <a:pt x="115950" y="327532"/>
                </a:lnTo>
                <a:lnTo>
                  <a:pt x="115950" y="347979"/>
                </a:lnTo>
                <a:lnTo>
                  <a:pt x="70427" y="342622"/>
                </a:lnTo>
                <a:lnTo>
                  <a:pt x="30686" y="318756"/>
                </a:lnTo>
                <a:lnTo>
                  <a:pt x="8981" y="274194"/>
                </a:lnTo>
                <a:lnTo>
                  <a:pt x="1428" y="222662"/>
                </a:lnTo>
                <a:lnTo>
                  <a:pt x="0" y="174751"/>
                </a:lnTo>
                <a:lnTo>
                  <a:pt x="357" y="149201"/>
                </a:lnTo>
                <a:lnTo>
                  <a:pt x="3214" y="106529"/>
                </a:lnTo>
                <a:lnTo>
                  <a:pt x="13080" y="61055"/>
                </a:lnTo>
                <a:lnTo>
                  <a:pt x="38925" y="21653"/>
                </a:lnTo>
                <a:lnTo>
                  <a:pt x="84343" y="2444"/>
                </a:lnTo>
                <a:lnTo>
                  <a:pt x="99379" y="615"/>
                </a:lnTo>
                <a:lnTo>
                  <a:pt x="1159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9940" y="1541977"/>
            <a:ext cx="7311390" cy="353250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62585" indent="-350520" algn="just">
              <a:spcBef>
                <a:spcPts val="705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3220" algn="l"/>
              </a:tabLst>
            </a:pPr>
            <a:r>
              <a:rPr sz="4400" dirty="0">
                <a:latin typeface="Cambria"/>
                <a:cs typeface="Cambria"/>
              </a:rPr>
              <a:t>It </a:t>
            </a:r>
            <a:r>
              <a:rPr sz="4400" spc="-5" dirty="0">
                <a:latin typeface="Cambria"/>
                <a:cs typeface="Cambria"/>
              </a:rPr>
              <a:t>is </a:t>
            </a:r>
            <a:r>
              <a:rPr sz="4400" dirty="0">
                <a:latin typeface="Cambria"/>
                <a:cs typeface="Cambria"/>
              </a:rPr>
              <a:t>similar </a:t>
            </a:r>
            <a:r>
              <a:rPr sz="4400" spc="-20" dirty="0">
                <a:latin typeface="Cambria"/>
                <a:cs typeface="Cambria"/>
              </a:rPr>
              <a:t>to </a:t>
            </a:r>
            <a:r>
              <a:rPr sz="4400" dirty="0">
                <a:latin typeface="Cambria"/>
                <a:cs typeface="Cambria"/>
              </a:rPr>
              <a:t>a </a:t>
            </a:r>
            <a:r>
              <a:rPr sz="4400" spc="-5" dirty="0">
                <a:latin typeface="Cambria"/>
                <a:cs typeface="Cambria"/>
              </a:rPr>
              <a:t>goal</a:t>
            </a:r>
            <a:endParaRPr sz="44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0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2585" algn="l"/>
              </a:tabLst>
            </a:pPr>
            <a:r>
              <a:rPr sz="4400" b="1" spc="-15" dirty="0">
                <a:latin typeface="Cambria"/>
                <a:cs typeface="Cambria"/>
              </a:rPr>
              <a:t>Example: </a:t>
            </a:r>
            <a:r>
              <a:rPr sz="4400" dirty="0">
                <a:latin typeface="Cambria"/>
                <a:cs typeface="Cambria"/>
              </a:rPr>
              <a:t>Client </a:t>
            </a:r>
            <a:r>
              <a:rPr sz="4400" spc="-5" dirty="0">
                <a:latin typeface="Cambria"/>
                <a:cs typeface="Cambria"/>
              </a:rPr>
              <a:t>will </a:t>
            </a:r>
            <a:r>
              <a:rPr sz="4400" spc="-45" dirty="0">
                <a:latin typeface="Cambria"/>
                <a:cs typeface="Cambria"/>
              </a:rPr>
              <a:t>have  </a:t>
            </a:r>
            <a:r>
              <a:rPr sz="4400" spc="-25" dirty="0">
                <a:latin typeface="Cambria"/>
                <a:cs typeface="Cambria"/>
              </a:rPr>
              <a:t>effective </a:t>
            </a:r>
            <a:r>
              <a:rPr sz="4400" spc="-30" dirty="0">
                <a:latin typeface="Cambria"/>
                <a:cs typeface="Cambria"/>
              </a:rPr>
              <a:t>airway </a:t>
            </a:r>
            <a:r>
              <a:rPr sz="4400" spc="-10" dirty="0">
                <a:latin typeface="Cambria"/>
                <a:cs typeface="Cambria"/>
              </a:rPr>
              <a:t>clearance, </a:t>
            </a:r>
            <a:r>
              <a:rPr sz="4400" spc="-5" dirty="0">
                <a:latin typeface="Cambria"/>
                <a:cs typeface="Cambria"/>
              </a:rPr>
              <a:t>as  evidenced </a:t>
            </a:r>
            <a:r>
              <a:rPr sz="4400" spc="-30" dirty="0">
                <a:latin typeface="Cambria"/>
                <a:cs typeface="Cambria"/>
              </a:rPr>
              <a:t>by </a:t>
            </a:r>
            <a:r>
              <a:rPr sz="4400" spc="-5" dirty="0">
                <a:latin typeface="Cambria"/>
                <a:cs typeface="Cambria"/>
              </a:rPr>
              <a:t>normal  breathing</a:t>
            </a:r>
            <a:r>
              <a:rPr sz="4400" spc="-25" dirty="0">
                <a:latin typeface="Cambria"/>
                <a:cs typeface="Cambria"/>
              </a:rPr>
              <a:t> </a:t>
            </a:r>
            <a:r>
              <a:rPr sz="4400" spc="-10" dirty="0">
                <a:latin typeface="Cambria"/>
                <a:cs typeface="Cambria"/>
              </a:rPr>
              <a:t>pattern</a:t>
            </a:r>
            <a:endParaRPr sz="4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73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6191" y="648182"/>
            <a:ext cx="5364096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0380" y="304292"/>
            <a:ext cx="5346700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2103" y="337185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4"/>
                </a:lnTo>
                <a:lnTo>
                  <a:pt x="0" y="508"/>
                </a:lnTo>
                <a:lnTo>
                  <a:pt x="0" y="279273"/>
                </a:lnTo>
                <a:lnTo>
                  <a:pt x="2921" y="279781"/>
                </a:lnTo>
                <a:lnTo>
                  <a:pt x="10541" y="280035"/>
                </a:lnTo>
                <a:lnTo>
                  <a:pt x="22605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4" y="211455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9641" y="3326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6079" y="337185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4"/>
                </a:lnTo>
                <a:lnTo>
                  <a:pt x="0" y="508"/>
                </a:lnTo>
                <a:lnTo>
                  <a:pt x="0" y="279273"/>
                </a:lnTo>
                <a:lnTo>
                  <a:pt x="2921" y="279781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5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8261" y="332614"/>
            <a:ext cx="98552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2982" y="3326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9186" y="332614"/>
            <a:ext cx="98552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8745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8584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8723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09" h="338455">
                <a:moveTo>
                  <a:pt x="0" y="0"/>
                </a:moveTo>
                <a:lnTo>
                  <a:pt x="128904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5" y="161798"/>
                </a:lnTo>
                <a:lnTo>
                  <a:pt x="307784" y="180635"/>
                </a:lnTo>
                <a:lnTo>
                  <a:pt x="299211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9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6116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0836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77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4053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0841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2700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4" y="0"/>
                </a:lnTo>
                <a:lnTo>
                  <a:pt x="148736" y="404"/>
                </a:lnTo>
                <a:lnTo>
                  <a:pt x="197992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5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1033" y="308230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8" y="0"/>
                </a:lnTo>
                <a:lnTo>
                  <a:pt x="239648" y="78867"/>
                </a:lnTo>
                <a:lnTo>
                  <a:pt x="205739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6" y="28955"/>
                </a:lnTo>
                <a:lnTo>
                  <a:pt x="103377" y="28955"/>
                </a:lnTo>
                <a:lnTo>
                  <a:pt x="103377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48843" y="153924"/>
                </a:lnTo>
                <a:lnTo>
                  <a:pt x="153034" y="151511"/>
                </a:lnTo>
                <a:lnTo>
                  <a:pt x="157225" y="149098"/>
                </a:lnTo>
                <a:lnTo>
                  <a:pt x="160781" y="145161"/>
                </a:lnTo>
                <a:lnTo>
                  <a:pt x="163448" y="139573"/>
                </a:lnTo>
                <a:lnTo>
                  <a:pt x="166242" y="133858"/>
                </a:lnTo>
                <a:lnTo>
                  <a:pt x="168401" y="125984"/>
                </a:lnTo>
                <a:lnTo>
                  <a:pt x="170306" y="115697"/>
                </a:lnTo>
                <a:lnTo>
                  <a:pt x="198246" y="115697"/>
                </a:lnTo>
                <a:lnTo>
                  <a:pt x="198246" y="223774"/>
                </a:lnTo>
                <a:lnTo>
                  <a:pt x="170306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7" y="199644"/>
                </a:lnTo>
                <a:lnTo>
                  <a:pt x="160273" y="193929"/>
                </a:lnTo>
                <a:lnTo>
                  <a:pt x="156844" y="189865"/>
                </a:lnTo>
                <a:lnTo>
                  <a:pt x="152653" y="187579"/>
                </a:lnTo>
                <a:lnTo>
                  <a:pt x="148589" y="185293"/>
                </a:lnTo>
                <a:lnTo>
                  <a:pt x="142747" y="184150"/>
                </a:lnTo>
                <a:lnTo>
                  <a:pt x="135127" y="184150"/>
                </a:lnTo>
                <a:lnTo>
                  <a:pt x="103377" y="184150"/>
                </a:lnTo>
                <a:lnTo>
                  <a:pt x="103377" y="276098"/>
                </a:lnTo>
                <a:lnTo>
                  <a:pt x="103377" y="284861"/>
                </a:lnTo>
                <a:lnTo>
                  <a:pt x="103631" y="291465"/>
                </a:lnTo>
                <a:lnTo>
                  <a:pt x="104139" y="296037"/>
                </a:lnTo>
                <a:lnTo>
                  <a:pt x="104647" y="300609"/>
                </a:lnTo>
                <a:lnTo>
                  <a:pt x="111632" y="313817"/>
                </a:lnTo>
                <a:lnTo>
                  <a:pt x="113537" y="315595"/>
                </a:lnTo>
                <a:lnTo>
                  <a:pt x="116204" y="317119"/>
                </a:lnTo>
                <a:lnTo>
                  <a:pt x="119633" y="318516"/>
                </a:lnTo>
                <a:lnTo>
                  <a:pt x="122935" y="319913"/>
                </a:lnTo>
                <a:lnTo>
                  <a:pt x="127634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421"/>
                </a:lnTo>
                <a:lnTo>
                  <a:pt x="10921" y="318643"/>
                </a:lnTo>
                <a:lnTo>
                  <a:pt x="14477" y="316738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656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1477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79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9455" y="308230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7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4177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9" y="284866"/>
                </a:lnTo>
                <a:lnTo>
                  <a:pt x="299608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6323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2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9"/>
                </a:lnTo>
                <a:lnTo>
                  <a:pt x="283971" y="29591"/>
                </a:lnTo>
                <a:lnTo>
                  <a:pt x="282194" y="33020"/>
                </a:lnTo>
                <a:lnTo>
                  <a:pt x="281050" y="37338"/>
                </a:lnTo>
                <a:lnTo>
                  <a:pt x="280543" y="42545"/>
                </a:lnTo>
                <a:lnTo>
                  <a:pt x="280034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0380" y="308230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7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8" y="196976"/>
                </a:lnTo>
                <a:lnTo>
                  <a:pt x="103378" y="276351"/>
                </a:lnTo>
                <a:lnTo>
                  <a:pt x="103378" y="287274"/>
                </a:lnTo>
                <a:lnTo>
                  <a:pt x="103758" y="294894"/>
                </a:lnTo>
                <a:lnTo>
                  <a:pt x="104647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1" y="310388"/>
                </a:lnTo>
                <a:lnTo>
                  <a:pt x="110617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0527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0004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1163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7951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39845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3568" y="1257604"/>
            <a:ext cx="4492006" cy="21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7261" y="901447"/>
            <a:ext cx="4483481" cy="461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15252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1368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682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5600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66077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7" y="19812"/>
                </a:lnTo>
                <a:lnTo>
                  <a:pt x="104266" y="42291"/>
                </a:lnTo>
                <a:lnTo>
                  <a:pt x="103632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888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18354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8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63822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1" y="56896"/>
                </a:lnTo>
                <a:lnTo>
                  <a:pt x="237108" y="39370"/>
                </a:lnTo>
                <a:lnTo>
                  <a:pt x="234695" y="36957"/>
                </a:lnTo>
                <a:lnTo>
                  <a:pt x="232028" y="34925"/>
                </a:lnTo>
                <a:lnTo>
                  <a:pt x="229234" y="33528"/>
                </a:lnTo>
                <a:lnTo>
                  <a:pt x="226313" y="32004"/>
                </a:lnTo>
                <a:lnTo>
                  <a:pt x="222884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3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6" y="300609"/>
                </a:lnTo>
                <a:lnTo>
                  <a:pt x="186435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2" y="318516"/>
                </a:lnTo>
                <a:lnTo>
                  <a:pt x="203961" y="319913"/>
                </a:lnTo>
                <a:lnTo>
                  <a:pt x="208533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69" y="338328"/>
                </a:lnTo>
                <a:lnTo>
                  <a:pt x="77469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6" y="309245"/>
                </a:lnTo>
                <a:lnTo>
                  <a:pt x="105028" y="305816"/>
                </a:lnTo>
                <a:lnTo>
                  <a:pt x="106298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469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8" y="34798"/>
                </a:lnTo>
                <a:lnTo>
                  <a:pt x="54736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6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3335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3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7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8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2" y="22275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09586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899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0262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74205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4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40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2" y="204343"/>
                </a:lnTo>
                <a:lnTo>
                  <a:pt x="161290" y="202184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399" y="210566"/>
                </a:lnTo>
                <a:lnTo>
                  <a:pt x="268351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60" y="228346"/>
                </a:lnTo>
                <a:lnTo>
                  <a:pt x="263652" y="235585"/>
                </a:lnTo>
                <a:lnTo>
                  <a:pt x="263652" y="245110"/>
                </a:lnTo>
                <a:lnTo>
                  <a:pt x="263652" y="338455"/>
                </a:lnTo>
                <a:lnTo>
                  <a:pt x="227965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857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6808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83862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3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726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2698" y="901447"/>
            <a:ext cx="227965" cy="461645"/>
          </a:xfrm>
          <a:custGeom>
            <a:avLst/>
            <a:gdLst/>
            <a:ahLst/>
            <a:cxnLst/>
            <a:rect l="l" t="t" r="r" b="b"/>
            <a:pathLst>
              <a:path w="227964" h="461644">
                <a:moveTo>
                  <a:pt x="179450" y="0"/>
                </a:moveTo>
                <a:lnTo>
                  <a:pt x="227711" y="0"/>
                </a:lnTo>
                <a:lnTo>
                  <a:pt x="48894" y="461263"/>
                </a:lnTo>
                <a:lnTo>
                  <a:pt x="0" y="461263"/>
                </a:lnTo>
                <a:lnTo>
                  <a:pt x="1794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059941" y="1620978"/>
            <a:ext cx="7313295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1812289" algn="l"/>
                <a:tab pos="3568700" algn="l"/>
                <a:tab pos="4251325" algn="l"/>
                <a:tab pos="5962650" algn="l"/>
              </a:tabLst>
            </a:pPr>
            <a:r>
              <a:rPr sz="3200" dirty="0">
                <a:latin typeface="Cambria"/>
                <a:cs typeface="Cambria"/>
              </a:rPr>
              <a:t>P</a:t>
            </a:r>
            <a:r>
              <a:rPr sz="3200" spc="-55" dirty="0">
                <a:latin typeface="Cambria"/>
                <a:cs typeface="Cambria"/>
              </a:rPr>
              <a:t>r</a:t>
            </a:r>
            <a:r>
              <a:rPr sz="3200" spc="-50" dirty="0">
                <a:latin typeface="Cambria"/>
                <a:cs typeface="Cambria"/>
              </a:rPr>
              <a:t>o</a:t>
            </a:r>
            <a:r>
              <a:rPr sz="3200" dirty="0">
                <a:latin typeface="Cambria"/>
                <a:cs typeface="Cambria"/>
              </a:rPr>
              <a:t>vide	di</a:t>
            </a:r>
            <a:r>
              <a:rPr sz="3200" spc="-60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ect</a:t>
            </a:r>
            <a:r>
              <a:rPr sz="3200" spc="-10" dirty="0">
                <a:latin typeface="Cambria"/>
                <a:cs typeface="Cambria"/>
              </a:rPr>
              <a:t>i</a:t>
            </a:r>
            <a:r>
              <a:rPr sz="3200" spc="10" dirty="0">
                <a:latin typeface="Cambria"/>
                <a:cs typeface="Cambria"/>
              </a:rPr>
              <a:t>o</a:t>
            </a:r>
            <a:r>
              <a:rPr sz="3200" dirty="0">
                <a:latin typeface="Cambria"/>
                <a:cs typeface="Cambria"/>
              </a:rPr>
              <a:t>n	</a:t>
            </a:r>
            <a:r>
              <a:rPr sz="3200" spc="-35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or	</a:t>
            </a:r>
            <a:r>
              <a:rPr sz="3200" spc="-5" dirty="0">
                <a:latin typeface="Cambria"/>
                <a:cs typeface="Cambria"/>
              </a:rPr>
              <a:t>plann</a:t>
            </a:r>
            <a:r>
              <a:rPr sz="3200" spc="-15" dirty="0">
                <a:latin typeface="Cambria"/>
                <a:cs typeface="Cambria"/>
              </a:rPr>
              <a:t>i</a:t>
            </a:r>
            <a:r>
              <a:rPr sz="3200" spc="-5" dirty="0">
                <a:latin typeface="Cambria"/>
                <a:cs typeface="Cambria"/>
              </a:rPr>
              <a:t>n</a:t>
            </a:r>
            <a:r>
              <a:rPr sz="3200" dirty="0">
                <a:latin typeface="Cambria"/>
                <a:cs typeface="Cambria"/>
              </a:rPr>
              <a:t>g	</a:t>
            </a:r>
            <a:r>
              <a:rPr sz="3200" spc="-5" dirty="0">
                <a:latin typeface="Cambria"/>
                <a:cs typeface="Cambria"/>
              </a:rPr>
              <a:t>nu</a:t>
            </a:r>
            <a:r>
              <a:rPr sz="3200" spc="-20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sing  </a:t>
            </a:r>
            <a:r>
              <a:rPr sz="3200" spc="-10" dirty="0">
                <a:latin typeface="Cambria"/>
                <a:cs typeface="Cambria"/>
              </a:rPr>
              <a:t>interventions</a:t>
            </a:r>
            <a:endParaRPr sz="3200">
              <a:latin typeface="Cambria"/>
              <a:cs typeface="Cambria"/>
            </a:endParaRPr>
          </a:p>
          <a:p>
            <a:pPr marL="286385" marR="5080" indent="-274320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1477010" algn="l"/>
                <a:tab pos="2075814" algn="l"/>
                <a:tab pos="3576320" algn="l"/>
                <a:tab pos="4304665" algn="l"/>
                <a:tab pos="6333490" algn="l"/>
              </a:tabLst>
            </a:pPr>
            <a:r>
              <a:rPr sz="3200" spc="-5" dirty="0">
                <a:latin typeface="Cambria"/>
                <a:cs typeface="Cambria"/>
              </a:rPr>
              <a:t>Se</a:t>
            </a:r>
            <a:r>
              <a:rPr sz="3200" spc="-20" dirty="0">
                <a:latin typeface="Cambria"/>
                <a:cs typeface="Cambria"/>
              </a:rPr>
              <a:t>r</a:t>
            </a:r>
            <a:r>
              <a:rPr sz="3200" spc="-55" dirty="0">
                <a:latin typeface="Cambria"/>
                <a:cs typeface="Cambria"/>
              </a:rPr>
              <a:t>v</a:t>
            </a:r>
            <a:r>
              <a:rPr sz="3200" dirty="0">
                <a:latin typeface="Cambria"/>
                <a:cs typeface="Cambria"/>
              </a:rPr>
              <a:t>e	</a:t>
            </a:r>
            <a:r>
              <a:rPr sz="3200" spc="-5" dirty="0">
                <a:latin typeface="Cambria"/>
                <a:cs typeface="Cambria"/>
              </a:rPr>
              <a:t>a</a:t>
            </a:r>
            <a:r>
              <a:rPr sz="3200" dirty="0">
                <a:latin typeface="Cambria"/>
                <a:cs typeface="Cambria"/>
              </a:rPr>
              <a:t>s	cri</a:t>
            </a:r>
            <a:r>
              <a:rPr sz="3200" spc="-3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e</a:t>
            </a:r>
            <a:r>
              <a:rPr sz="3200" spc="-10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ia	</a:t>
            </a:r>
            <a:r>
              <a:rPr sz="3200" spc="-35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or	</a:t>
            </a:r>
            <a:r>
              <a:rPr sz="3200" spc="-40" dirty="0">
                <a:latin typeface="Cambria"/>
                <a:cs typeface="Cambria"/>
              </a:rPr>
              <a:t>e</a:t>
            </a:r>
            <a:r>
              <a:rPr sz="3200" spc="-70" dirty="0">
                <a:latin typeface="Cambria"/>
                <a:cs typeface="Cambria"/>
              </a:rPr>
              <a:t>v</a:t>
            </a:r>
            <a:r>
              <a:rPr sz="3200" spc="-5" dirty="0">
                <a:latin typeface="Cambria"/>
                <a:cs typeface="Cambria"/>
              </a:rPr>
              <a:t>al</a:t>
            </a:r>
            <a:r>
              <a:rPr sz="3200" spc="-15" dirty="0">
                <a:latin typeface="Cambria"/>
                <a:cs typeface="Cambria"/>
              </a:rPr>
              <a:t>u</a:t>
            </a:r>
            <a:r>
              <a:rPr sz="3200" spc="-5" dirty="0">
                <a:latin typeface="Cambria"/>
                <a:cs typeface="Cambria"/>
              </a:rPr>
              <a:t>atin</a:t>
            </a:r>
            <a:r>
              <a:rPr sz="3200" dirty="0">
                <a:latin typeface="Cambria"/>
                <a:cs typeface="Cambria"/>
              </a:rPr>
              <a:t>g	client  </a:t>
            </a:r>
            <a:r>
              <a:rPr sz="3200" spc="-15" dirty="0">
                <a:latin typeface="Cambria"/>
                <a:cs typeface="Cambria"/>
              </a:rPr>
              <a:t>progress</a:t>
            </a:r>
            <a:endParaRPr sz="3200">
              <a:latin typeface="Cambria"/>
              <a:cs typeface="Cambria"/>
            </a:endParaRPr>
          </a:p>
          <a:p>
            <a:pPr marL="286385" marR="6985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Enable the patient </a:t>
            </a:r>
            <a:r>
              <a:rPr sz="3200" dirty="0">
                <a:latin typeface="Cambria"/>
                <a:cs typeface="Cambria"/>
              </a:rPr>
              <a:t>&amp; </a:t>
            </a:r>
            <a:r>
              <a:rPr sz="3200" spc="-5" dirty="0">
                <a:latin typeface="Cambria"/>
                <a:cs typeface="Cambria"/>
              </a:rPr>
              <a:t>nurse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10" dirty="0">
                <a:latin typeface="Cambria"/>
                <a:cs typeface="Cambria"/>
              </a:rPr>
              <a:t>determine  when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spc="-10" dirty="0">
                <a:latin typeface="Cambria"/>
                <a:cs typeface="Cambria"/>
              </a:rPr>
              <a:t>problem </a:t>
            </a:r>
            <a:r>
              <a:rPr sz="3200" dirty="0">
                <a:latin typeface="Cambria"/>
                <a:cs typeface="Cambria"/>
              </a:rPr>
              <a:t>has </a:t>
            </a:r>
            <a:r>
              <a:rPr sz="3200" spc="-5" dirty="0">
                <a:latin typeface="Cambria"/>
                <a:cs typeface="Cambria"/>
              </a:rPr>
              <a:t>been</a:t>
            </a:r>
            <a:r>
              <a:rPr sz="3200" spc="-50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solved</a:t>
            </a:r>
            <a:endParaRPr sz="3200">
              <a:latin typeface="Cambria"/>
              <a:cs typeface="Cambria"/>
            </a:endParaRPr>
          </a:p>
          <a:p>
            <a:pPr marL="286385" marR="13335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2205355" algn="l"/>
                <a:tab pos="3166110" algn="l"/>
                <a:tab pos="4804410" algn="l"/>
                <a:tab pos="5484495" algn="l"/>
                <a:tab pos="6876415" algn="l"/>
              </a:tabLst>
            </a:pPr>
            <a:r>
              <a:rPr sz="3200" spc="-5" dirty="0">
                <a:latin typeface="Cambria"/>
                <a:cs typeface="Cambria"/>
              </a:rPr>
              <a:t>Mot</a:t>
            </a:r>
            <a:r>
              <a:rPr sz="3200" spc="-65" dirty="0">
                <a:latin typeface="Cambria"/>
                <a:cs typeface="Cambria"/>
              </a:rPr>
              <a:t>i</a:t>
            </a:r>
            <a:r>
              <a:rPr sz="3200" spc="-70" dirty="0">
                <a:latin typeface="Cambria"/>
                <a:cs typeface="Cambria"/>
              </a:rPr>
              <a:t>v</a:t>
            </a:r>
            <a:r>
              <a:rPr sz="3200" spc="-5" dirty="0">
                <a:latin typeface="Cambria"/>
                <a:cs typeface="Cambria"/>
              </a:rPr>
              <a:t>a</a:t>
            </a:r>
            <a:r>
              <a:rPr sz="3200" spc="-3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e	</a:t>
            </a:r>
            <a:r>
              <a:rPr sz="3200" spc="-5" dirty="0">
                <a:latin typeface="Cambria"/>
                <a:cs typeface="Cambria"/>
              </a:rPr>
              <a:t>t</a:t>
            </a:r>
            <a:r>
              <a:rPr sz="3200" spc="-15" dirty="0">
                <a:latin typeface="Cambria"/>
                <a:cs typeface="Cambria"/>
              </a:rPr>
              <a:t>h</a:t>
            </a:r>
            <a:r>
              <a:rPr sz="3200" dirty="0">
                <a:latin typeface="Cambria"/>
                <a:cs typeface="Cambria"/>
              </a:rPr>
              <a:t>e	</a:t>
            </a:r>
            <a:r>
              <a:rPr sz="3200" spc="-5" dirty="0">
                <a:latin typeface="Cambria"/>
                <a:cs typeface="Cambria"/>
              </a:rPr>
              <a:t>pati</a:t>
            </a:r>
            <a:r>
              <a:rPr sz="3200" spc="-15" dirty="0">
                <a:latin typeface="Cambria"/>
                <a:cs typeface="Cambria"/>
              </a:rPr>
              <a:t>e</a:t>
            </a:r>
            <a:r>
              <a:rPr sz="3200" spc="-5" dirty="0">
                <a:latin typeface="Cambria"/>
                <a:cs typeface="Cambria"/>
              </a:rPr>
              <a:t>n</a:t>
            </a:r>
            <a:r>
              <a:rPr sz="3200" dirty="0">
                <a:latin typeface="Cambria"/>
                <a:cs typeface="Cambria"/>
              </a:rPr>
              <a:t>t	&amp;	</a:t>
            </a:r>
            <a:r>
              <a:rPr sz="3200" spc="-5" dirty="0">
                <a:latin typeface="Cambria"/>
                <a:cs typeface="Cambria"/>
              </a:rPr>
              <a:t>n</a:t>
            </a:r>
            <a:r>
              <a:rPr sz="3200" spc="-20" dirty="0">
                <a:latin typeface="Cambria"/>
                <a:cs typeface="Cambria"/>
              </a:rPr>
              <a:t>u</a:t>
            </a:r>
            <a:r>
              <a:rPr sz="3200" dirty="0">
                <a:latin typeface="Cambria"/>
                <a:cs typeface="Cambria"/>
              </a:rPr>
              <a:t>rse	</a:t>
            </a:r>
            <a:r>
              <a:rPr sz="3200" spc="-55" dirty="0">
                <a:latin typeface="Cambria"/>
                <a:cs typeface="Cambria"/>
              </a:rPr>
              <a:t>by  </a:t>
            </a:r>
            <a:r>
              <a:rPr sz="3200" spc="-10" dirty="0">
                <a:latin typeface="Cambria"/>
                <a:cs typeface="Cambria"/>
              </a:rPr>
              <a:t>providing </a:t>
            </a:r>
            <a:r>
              <a:rPr sz="3200" dirty="0">
                <a:latin typeface="Cambria"/>
                <a:cs typeface="Cambria"/>
              </a:rPr>
              <a:t>sense of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achievements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85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9483" y="648004"/>
            <a:ext cx="5854107" cy="21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934" y="291846"/>
            <a:ext cx="5893435" cy="46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1784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7761" y="332614"/>
            <a:ext cx="98552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901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5004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8084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6901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2609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4" h="338455">
                <a:moveTo>
                  <a:pt x="0" y="0"/>
                </a:moveTo>
                <a:lnTo>
                  <a:pt x="130174" y="0"/>
                </a:lnTo>
                <a:lnTo>
                  <a:pt x="130174" y="16382"/>
                </a:lnTo>
                <a:lnTo>
                  <a:pt x="124206" y="18034"/>
                </a:lnTo>
                <a:lnTo>
                  <a:pt x="119507" y="19812"/>
                </a:lnTo>
                <a:lnTo>
                  <a:pt x="115950" y="21717"/>
                </a:lnTo>
                <a:lnTo>
                  <a:pt x="112521" y="23622"/>
                </a:lnTo>
                <a:lnTo>
                  <a:pt x="109854" y="26162"/>
                </a:lnTo>
                <a:lnTo>
                  <a:pt x="107950" y="29464"/>
                </a:lnTo>
                <a:lnTo>
                  <a:pt x="106044" y="32766"/>
                </a:lnTo>
                <a:lnTo>
                  <a:pt x="104775" y="37084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7" y="304292"/>
                </a:lnTo>
                <a:lnTo>
                  <a:pt x="180212" y="301371"/>
                </a:lnTo>
                <a:lnTo>
                  <a:pt x="185292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529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7292" y="308230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40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7" y="28955"/>
                </a:lnTo>
                <a:lnTo>
                  <a:pt x="103378" y="28955"/>
                </a:lnTo>
                <a:lnTo>
                  <a:pt x="103378" y="155194"/>
                </a:lnTo>
                <a:lnTo>
                  <a:pt x="135128" y="155194"/>
                </a:lnTo>
                <a:lnTo>
                  <a:pt x="142875" y="155194"/>
                </a:lnTo>
                <a:lnTo>
                  <a:pt x="148844" y="153924"/>
                </a:lnTo>
                <a:lnTo>
                  <a:pt x="153035" y="151511"/>
                </a:lnTo>
                <a:lnTo>
                  <a:pt x="157225" y="149098"/>
                </a:lnTo>
                <a:lnTo>
                  <a:pt x="160782" y="145161"/>
                </a:lnTo>
                <a:lnTo>
                  <a:pt x="163449" y="139573"/>
                </a:lnTo>
                <a:lnTo>
                  <a:pt x="166243" y="133858"/>
                </a:lnTo>
                <a:lnTo>
                  <a:pt x="168402" y="125984"/>
                </a:lnTo>
                <a:lnTo>
                  <a:pt x="170307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7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8" y="199644"/>
                </a:lnTo>
                <a:lnTo>
                  <a:pt x="160274" y="193929"/>
                </a:lnTo>
                <a:lnTo>
                  <a:pt x="156845" y="189865"/>
                </a:lnTo>
                <a:lnTo>
                  <a:pt x="152654" y="187579"/>
                </a:lnTo>
                <a:lnTo>
                  <a:pt x="148590" y="185293"/>
                </a:lnTo>
                <a:lnTo>
                  <a:pt x="142748" y="184150"/>
                </a:lnTo>
                <a:lnTo>
                  <a:pt x="135128" y="184150"/>
                </a:lnTo>
                <a:lnTo>
                  <a:pt x="103378" y="184150"/>
                </a:lnTo>
                <a:lnTo>
                  <a:pt x="103378" y="276098"/>
                </a:lnTo>
                <a:lnTo>
                  <a:pt x="103378" y="284861"/>
                </a:lnTo>
                <a:lnTo>
                  <a:pt x="103632" y="291465"/>
                </a:lnTo>
                <a:lnTo>
                  <a:pt x="104140" y="296037"/>
                </a:lnTo>
                <a:lnTo>
                  <a:pt x="104648" y="300609"/>
                </a:lnTo>
                <a:lnTo>
                  <a:pt x="105537" y="304292"/>
                </a:lnTo>
                <a:lnTo>
                  <a:pt x="106807" y="307086"/>
                </a:lnTo>
                <a:lnTo>
                  <a:pt x="108204" y="309880"/>
                </a:lnTo>
                <a:lnTo>
                  <a:pt x="109728" y="312166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16205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656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4461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70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6642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4797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9611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55" y="308230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7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8427" y="308230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2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63728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69" y="338328"/>
                </a:lnTo>
                <a:lnTo>
                  <a:pt x="255269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4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2" y="300863"/>
                </a:lnTo>
                <a:lnTo>
                  <a:pt x="79882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7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3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6119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1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1022" y="316611"/>
                </a:lnTo>
                <a:lnTo>
                  <a:pt x="314959" y="319786"/>
                </a:lnTo>
                <a:lnTo>
                  <a:pt x="320547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1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0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0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6" y="290702"/>
                </a:lnTo>
                <a:lnTo>
                  <a:pt x="80136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2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85531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5"/>
                </a:lnTo>
                <a:lnTo>
                  <a:pt x="218313" y="10667"/>
                </a:lnTo>
                <a:lnTo>
                  <a:pt x="218313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27" y="316809"/>
                </a:lnTo>
                <a:lnTo>
                  <a:pt x="142113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49160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0738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6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272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2" y="223138"/>
                </a:lnTo>
                <a:lnTo>
                  <a:pt x="264160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6265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7422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9345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8161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2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5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3934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6"/>
                </a:lnTo>
                <a:lnTo>
                  <a:pt x="244347" y="11683"/>
                </a:lnTo>
                <a:lnTo>
                  <a:pt x="244347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5"/>
                </a:lnTo>
                <a:lnTo>
                  <a:pt x="139703" y="31311"/>
                </a:lnTo>
                <a:lnTo>
                  <a:pt x="98806" y="66547"/>
                </a:lnTo>
                <a:lnTo>
                  <a:pt x="83772" y="113141"/>
                </a:lnTo>
                <a:lnTo>
                  <a:pt x="78740" y="177926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8"/>
                </a:lnTo>
                <a:lnTo>
                  <a:pt x="159515" y="316757"/>
                </a:lnTo>
                <a:lnTo>
                  <a:pt x="194913" y="298576"/>
                </a:lnTo>
                <a:lnTo>
                  <a:pt x="210438" y="258698"/>
                </a:lnTo>
                <a:lnTo>
                  <a:pt x="244347" y="258698"/>
                </a:lnTo>
                <a:lnTo>
                  <a:pt x="244347" y="333755"/>
                </a:lnTo>
                <a:lnTo>
                  <a:pt x="231014" y="336778"/>
                </a:lnTo>
                <a:lnTo>
                  <a:pt x="183133" y="344487"/>
                </a:lnTo>
                <a:lnTo>
                  <a:pt x="147700" y="346201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09" y="304276"/>
                </a:lnTo>
                <a:lnTo>
                  <a:pt x="15481" y="271398"/>
                </a:lnTo>
                <a:lnTo>
                  <a:pt x="3868" y="228901"/>
                </a:lnTo>
                <a:lnTo>
                  <a:pt x="0" y="176402"/>
                </a:lnTo>
                <a:lnTo>
                  <a:pt x="1138" y="150403"/>
                </a:lnTo>
                <a:lnTo>
                  <a:pt x="10244" y="103643"/>
                </a:lnTo>
                <a:lnTo>
                  <a:pt x="28397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9658" y="291846"/>
            <a:ext cx="227965" cy="461645"/>
          </a:xfrm>
          <a:custGeom>
            <a:avLst/>
            <a:gdLst/>
            <a:ahLst/>
            <a:cxnLst/>
            <a:rect l="l" t="t" r="r" b="b"/>
            <a:pathLst>
              <a:path w="227965" h="461645">
                <a:moveTo>
                  <a:pt x="179450" y="0"/>
                </a:moveTo>
                <a:lnTo>
                  <a:pt x="227711" y="0"/>
                </a:lnTo>
                <a:lnTo>
                  <a:pt x="48895" y="461263"/>
                </a:lnTo>
                <a:lnTo>
                  <a:pt x="0" y="461263"/>
                </a:lnTo>
                <a:lnTo>
                  <a:pt x="1794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7273" y="1257782"/>
            <a:ext cx="4781550" cy="22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1465" y="913891"/>
            <a:ext cx="4772533" cy="346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50866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2921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8405" y="942214"/>
            <a:ext cx="100076" cy="147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4843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7" y="0"/>
                </a:moveTo>
                <a:lnTo>
                  <a:pt x="11810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2920" y="279780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4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051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9968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9256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7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384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2039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7" y="203454"/>
                </a:lnTo>
                <a:lnTo>
                  <a:pt x="266191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4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56615" y="294386"/>
                </a:lnTo>
                <a:lnTo>
                  <a:pt x="357632" y="300228"/>
                </a:lnTo>
                <a:lnTo>
                  <a:pt x="358648" y="306070"/>
                </a:lnTo>
                <a:lnTo>
                  <a:pt x="360679" y="31051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3" y="304800"/>
                </a:lnTo>
                <a:lnTo>
                  <a:pt x="280415" y="299974"/>
                </a:lnTo>
                <a:lnTo>
                  <a:pt x="281177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5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46" y="285059"/>
                </a:lnTo>
                <a:lnTo>
                  <a:pt x="75691" y="313944"/>
                </a:lnTo>
                <a:lnTo>
                  <a:pt x="79121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25908" y="295910"/>
                </a:lnTo>
                <a:lnTo>
                  <a:pt x="26415" y="290830"/>
                </a:lnTo>
                <a:lnTo>
                  <a:pt x="26542" y="284225"/>
                </a:lnTo>
                <a:lnTo>
                  <a:pt x="26542" y="276351"/>
                </a:lnTo>
                <a:lnTo>
                  <a:pt x="26542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7505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7019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3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7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8"/>
                </a:lnTo>
                <a:lnTo>
                  <a:pt x="283971" y="29591"/>
                </a:lnTo>
                <a:lnTo>
                  <a:pt x="282193" y="33020"/>
                </a:lnTo>
                <a:lnTo>
                  <a:pt x="281050" y="37337"/>
                </a:lnTo>
                <a:lnTo>
                  <a:pt x="280542" y="42545"/>
                </a:lnTo>
                <a:lnTo>
                  <a:pt x="280034" y="47751"/>
                </a:lnTo>
                <a:lnTo>
                  <a:pt x="279780" y="54229"/>
                </a:lnTo>
                <a:lnTo>
                  <a:pt x="279780" y="62230"/>
                </a:lnTo>
                <a:lnTo>
                  <a:pt x="279780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2" y="22275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47488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4" y="0"/>
                </a:lnTo>
                <a:lnTo>
                  <a:pt x="148736" y="404"/>
                </a:lnTo>
                <a:lnTo>
                  <a:pt x="197992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488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7" y="147955"/>
                </a:lnTo>
                <a:lnTo>
                  <a:pt x="143382" y="147955"/>
                </a:lnTo>
                <a:lnTo>
                  <a:pt x="163448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2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8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3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5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7" y="42925"/>
                </a:lnTo>
                <a:lnTo>
                  <a:pt x="25527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9601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77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42817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3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960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8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2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8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3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5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31464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384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225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177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7547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2094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7929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097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059941" y="1494795"/>
            <a:ext cx="7249795" cy="346837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29565" indent="-317500">
              <a:spcBef>
                <a:spcPts val="108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15" dirty="0">
                <a:latin typeface="Cambria"/>
                <a:cs typeface="Cambria"/>
              </a:rPr>
              <a:t>There </a:t>
            </a:r>
            <a:r>
              <a:rPr sz="4000" spc="-25" dirty="0">
                <a:latin typeface="Cambria"/>
                <a:cs typeface="Cambria"/>
              </a:rPr>
              <a:t>are </a:t>
            </a:r>
            <a:r>
              <a:rPr sz="4000" spc="-15" dirty="0">
                <a:latin typeface="Cambria"/>
                <a:cs typeface="Cambria"/>
              </a:rPr>
              <a:t>four</a:t>
            </a:r>
            <a:r>
              <a:rPr sz="4000" spc="5" dirty="0">
                <a:latin typeface="Cambria"/>
                <a:cs typeface="Cambria"/>
              </a:rPr>
              <a:t> </a:t>
            </a:r>
            <a:r>
              <a:rPr sz="4000" spc="-5" dirty="0">
                <a:latin typeface="Cambria"/>
                <a:cs typeface="Cambria"/>
              </a:rPr>
              <a:t>components:</a:t>
            </a:r>
            <a:endParaRPr sz="4000">
              <a:latin typeface="Cambria"/>
              <a:cs typeface="Cambria"/>
            </a:endParaRPr>
          </a:p>
          <a:p>
            <a:pPr marL="652780" lvl="1" indent="-275590">
              <a:spcBef>
                <a:spcPts val="90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Subject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75" dirty="0">
                <a:latin typeface="Cambria"/>
                <a:cs typeface="Cambria"/>
              </a:rPr>
              <a:t>Verb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Conditions or</a:t>
            </a:r>
            <a:r>
              <a:rPr sz="3700" spc="15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modifiers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85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Criterion of </a:t>
            </a:r>
            <a:r>
              <a:rPr sz="3700" spc="-15" dirty="0">
                <a:latin typeface="Cambria"/>
                <a:cs typeface="Cambria"/>
              </a:rPr>
              <a:t>desired</a:t>
            </a:r>
            <a:r>
              <a:rPr sz="3700" spc="-10" dirty="0">
                <a:latin typeface="Cambria"/>
                <a:cs typeface="Cambria"/>
              </a:rPr>
              <a:t> </a:t>
            </a:r>
            <a:r>
              <a:rPr sz="3700" spc="-15" dirty="0">
                <a:latin typeface="Cambria"/>
                <a:cs typeface="Cambria"/>
              </a:rPr>
              <a:t>performance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4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433" y="1187196"/>
            <a:ext cx="2883509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5069" y="684402"/>
            <a:ext cx="2964180" cy="659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6915" y="951738"/>
            <a:ext cx="166116" cy="20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6916" y="729234"/>
            <a:ext cx="160147" cy="188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1226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8023" y="0"/>
                </a:lnTo>
                <a:lnTo>
                  <a:pt x="438023" y="130682"/>
                </a:lnTo>
                <a:lnTo>
                  <a:pt x="386969" y="130682"/>
                </a:lnTo>
                <a:lnTo>
                  <a:pt x="383633" y="118850"/>
                </a:lnTo>
                <a:lnTo>
                  <a:pt x="380666" y="108696"/>
                </a:lnTo>
                <a:lnTo>
                  <a:pt x="378057" y="100232"/>
                </a:lnTo>
                <a:lnTo>
                  <a:pt x="375793" y="93471"/>
                </a:lnTo>
                <a:lnTo>
                  <a:pt x="373125" y="85470"/>
                </a:lnTo>
                <a:lnTo>
                  <a:pt x="348488" y="52577"/>
                </a:lnTo>
                <a:lnTo>
                  <a:pt x="344170" y="50291"/>
                </a:lnTo>
                <a:lnTo>
                  <a:pt x="339978" y="48005"/>
                </a:lnTo>
                <a:lnTo>
                  <a:pt x="334772" y="46354"/>
                </a:lnTo>
                <a:lnTo>
                  <a:pt x="328422" y="45212"/>
                </a:lnTo>
                <a:lnTo>
                  <a:pt x="322072" y="44195"/>
                </a:lnTo>
                <a:lnTo>
                  <a:pt x="313816" y="43560"/>
                </a:lnTo>
                <a:lnTo>
                  <a:pt x="303657" y="43560"/>
                </a:lnTo>
                <a:lnTo>
                  <a:pt x="276860" y="43560"/>
                </a:lnTo>
                <a:lnTo>
                  <a:pt x="276860" y="414527"/>
                </a:lnTo>
                <a:lnTo>
                  <a:pt x="276931" y="423818"/>
                </a:lnTo>
                <a:lnTo>
                  <a:pt x="282066" y="461009"/>
                </a:lnTo>
                <a:lnTo>
                  <a:pt x="284099" y="465327"/>
                </a:lnTo>
                <a:lnTo>
                  <a:pt x="321945" y="483362"/>
                </a:lnTo>
                <a:lnTo>
                  <a:pt x="321945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4" y="481933"/>
                </a:lnTo>
                <a:lnTo>
                  <a:pt x="130460" y="480313"/>
                </a:lnTo>
                <a:lnTo>
                  <a:pt x="154812" y="464438"/>
                </a:lnTo>
                <a:lnTo>
                  <a:pt x="157861" y="459231"/>
                </a:lnTo>
                <a:lnTo>
                  <a:pt x="161544" y="414527"/>
                </a:lnTo>
                <a:lnTo>
                  <a:pt x="161544" y="43560"/>
                </a:lnTo>
                <a:lnTo>
                  <a:pt x="131445" y="43560"/>
                </a:lnTo>
                <a:lnTo>
                  <a:pt x="120890" y="43892"/>
                </a:lnTo>
                <a:lnTo>
                  <a:pt x="81045" y="59983"/>
                </a:lnTo>
                <a:lnTo>
                  <a:pt x="61468" y="95122"/>
                </a:lnTo>
                <a:lnTo>
                  <a:pt x="51053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2197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062" y="0"/>
                </a:lnTo>
                <a:lnTo>
                  <a:pt x="369062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573" y="54752"/>
                </a:lnTo>
                <a:lnTo>
                  <a:pt x="236347" y="43560"/>
                </a:lnTo>
                <a:lnTo>
                  <a:pt x="155193" y="43560"/>
                </a:lnTo>
                <a:lnTo>
                  <a:pt x="155193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458" y="309518"/>
                </a:lnTo>
                <a:lnTo>
                  <a:pt x="251634" y="300640"/>
                </a:lnTo>
                <a:lnTo>
                  <a:pt x="225577" y="268416"/>
                </a:lnTo>
                <a:lnTo>
                  <a:pt x="204342" y="265683"/>
                </a:lnTo>
                <a:lnTo>
                  <a:pt x="155193" y="265683"/>
                </a:lnTo>
                <a:lnTo>
                  <a:pt x="155193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812" y="456945"/>
                </a:lnTo>
                <a:lnTo>
                  <a:pt x="278638" y="454278"/>
                </a:lnTo>
                <a:lnTo>
                  <a:pt x="283082" y="450468"/>
                </a:lnTo>
                <a:lnTo>
                  <a:pt x="287400" y="445769"/>
                </a:lnTo>
                <a:lnTo>
                  <a:pt x="291846" y="441070"/>
                </a:lnTo>
                <a:lnTo>
                  <a:pt x="295655" y="435990"/>
                </a:lnTo>
                <a:lnTo>
                  <a:pt x="298957" y="430529"/>
                </a:lnTo>
                <a:lnTo>
                  <a:pt x="302387" y="425068"/>
                </a:lnTo>
                <a:lnTo>
                  <a:pt x="318555" y="383204"/>
                </a:lnTo>
                <a:lnTo>
                  <a:pt x="321817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0512" y="690244"/>
            <a:ext cx="214629" cy="654050"/>
          </a:xfrm>
          <a:custGeom>
            <a:avLst/>
            <a:gdLst/>
            <a:ahLst/>
            <a:cxnLst/>
            <a:rect l="l" t="t" r="r" b="b"/>
            <a:pathLst>
              <a:path w="214629" h="654050">
                <a:moveTo>
                  <a:pt x="19303" y="0"/>
                </a:moveTo>
                <a:lnTo>
                  <a:pt x="214629" y="0"/>
                </a:lnTo>
                <a:lnTo>
                  <a:pt x="214629" y="24637"/>
                </a:lnTo>
                <a:lnTo>
                  <a:pt x="204215" y="27304"/>
                </a:lnTo>
                <a:lnTo>
                  <a:pt x="196596" y="30352"/>
                </a:lnTo>
                <a:lnTo>
                  <a:pt x="191770" y="33527"/>
                </a:lnTo>
                <a:lnTo>
                  <a:pt x="186943" y="36829"/>
                </a:lnTo>
                <a:lnTo>
                  <a:pt x="183261" y="40639"/>
                </a:lnTo>
                <a:lnTo>
                  <a:pt x="180975" y="45084"/>
                </a:lnTo>
                <a:lnTo>
                  <a:pt x="178562" y="49529"/>
                </a:lnTo>
                <a:lnTo>
                  <a:pt x="174498" y="93852"/>
                </a:lnTo>
                <a:lnTo>
                  <a:pt x="174498" y="466597"/>
                </a:lnTo>
                <a:lnTo>
                  <a:pt x="174097" y="485743"/>
                </a:lnTo>
                <a:lnTo>
                  <a:pt x="168275" y="531749"/>
                </a:lnTo>
                <a:lnTo>
                  <a:pt x="147700" y="576071"/>
                </a:lnTo>
                <a:lnTo>
                  <a:pt x="115500" y="608058"/>
                </a:lnTo>
                <a:lnTo>
                  <a:pt x="64150" y="637047"/>
                </a:lnTo>
                <a:lnTo>
                  <a:pt x="18541" y="653795"/>
                </a:lnTo>
                <a:lnTo>
                  <a:pt x="0" y="608076"/>
                </a:lnTo>
                <a:lnTo>
                  <a:pt x="10598" y="603099"/>
                </a:lnTo>
                <a:lnTo>
                  <a:pt x="19732" y="598265"/>
                </a:lnTo>
                <a:lnTo>
                  <a:pt x="49657" y="569849"/>
                </a:lnTo>
                <a:lnTo>
                  <a:pt x="58499" y="525256"/>
                </a:lnTo>
                <a:lnTo>
                  <a:pt x="59054" y="499363"/>
                </a:lnTo>
                <a:lnTo>
                  <a:pt x="59054" y="93852"/>
                </a:lnTo>
                <a:lnTo>
                  <a:pt x="55879" y="50037"/>
                </a:lnTo>
                <a:lnTo>
                  <a:pt x="41401" y="33019"/>
                </a:lnTo>
                <a:lnTo>
                  <a:pt x="36067" y="29844"/>
                </a:lnTo>
                <a:lnTo>
                  <a:pt x="28701" y="27050"/>
                </a:lnTo>
                <a:lnTo>
                  <a:pt x="19303" y="24637"/>
                </a:lnTo>
                <a:lnTo>
                  <a:pt x="193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6295" y="690244"/>
            <a:ext cx="427355" cy="508000"/>
          </a:xfrm>
          <a:custGeom>
            <a:avLst/>
            <a:gdLst/>
            <a:ahLst/>
            <a:cxnLst/>
            <a:rect l="l" t="t" r="r" b="b"/>
            <a:pathLst>
              <a:path w="427354" h="508000">
                <a:moveTo>
                  <a:pt x="0" y="0"/>
                </a:moveTo>
                <a:lnTo>
                  <a:pt x="243712" y="0"/>
                </a:lnTo>
                <a:lnTo>
                  <a:pt x="263618" y="261"/>
                </a:lnTo>
                <a:lnTo>
                  <a:pt x="311784" y="4190"/>
                </a:lnTo>
                <a:lnTo>
                  <a:pt x="359058" y="17139"/>
                </a:lnTo>
                <a:lnTo>
                  <a:pt x="393049" y="38385"/>
                </a:lnTo>
                <a:lnTo>
                  <a:pt x="414246" y="70354"/>
                </a:lnTo>
                <a:lnTo>
                  <a:pt x="421639" y="112394"/>
                </a:lnTo>
                <a:lnTo>
                  <a:pt x="415307" y="151852"/>
                </a:lnTo>
                <a:lnTo>
                  <a:pt x="396319" y="186023"/>
                </a:lnTo>
                <a:lnTo>
                  <a:pt x="364686" y="214907"/>
                </a:lnTo>
                <a:lnTo>
                  <a:pt x="320420" y="238505"/>
                </a:lnTo>
                <a:lnTo>
                  <a:pt x="320420" y="241934"/>
                </a:lnTo>
                <a:lnTo>
                  <a:pt x="366299" y="261953"/>
                </a:lnTo>
                <a:lnTo>
                  <a:pt x="399795" y="289305"/>
                </a:lnTo>
                <a:lnTo>
                  <a:pt x="420369" y="323500"/>
                </a:lnTo>
                <a:lnTo>
                  <a:pt x="427227" y="363981"/>
                </a:lnTo>
                <a:lnTo>
                  <a:pt x="426442" y="381958"/>
                </a:lnTo>
                <a:lnTo>
                  <a:pt x="414654" y="428625"/>
                </a:lnTo>
                <a:lnTo>
                  <a:pt x="388687" y="464433"/>
                </a:lnTo>
                <a:lnTo>
                  <a:pt x="349075" y="489172"/>
                </a:lnTo>
                <a:lnTo>
                  <a:pt x="298457" y="503338"/>
                </a:lnTo>
                <a:lnTo>
                  <a:pt x="254642" y="507478"/>
                </a:lnTo>
                <a:lnTo>
                  <a:pt x="22923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1" y="458342"/>
                </a:lnTo>
                <a:lnTo>
                  <a:pt x="37972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1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5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3816" y="690244"/>
            <a:ext cx="459740" cy="514350"/>
          </a:xfrm>
          <a:custGeom>
            <a:avLst/>
            <a:gdLst/>
            <a:ahLst/>
            <a:cxnLst/>
            <a:rect l="l" t="t" r="r" b="b"/>
            <a:pathLst>
              <a:path w="459739" h="51435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6" y="27304"/>
                </a:lnTo>
                <a:lnTo>
                  <a:pt x="177672" y="30225"/>
                </a:lnTo>
                <a:lnTo>
                  <a:pt x="172719" y="33400"/>
                </a:lnTo>
                <a:lnTo>
                  <a:pt x="167894" y="36449"/>
                </a:lnTo>
                <a:lnTo>
                  <a:pt x="164337" y="40258"/>
                </a:lnTo>
                <a:lnTo>
                  <a:pt x="155162" y="84018"/>
                </a:lnTo>
                <a:lnTo>
                  <a:pt x="155067" y="93852"/>
                </a:lnTo>
                <a:lnTo>
                  <a:pt x="155067" y="339343"/>
                </a:lnTo>
                <a:lnTo>
                  <a:pt x="157210" y="380527"/>
                </a:lnTo>
                <a:lnTo>
                  <a:pt x="167895" y="425370"/>
                </a:lnTo>
                <a:lnTo>
                  <a:pt x="191486" y="455916"/>
                </a:lnTo>
                <a:lnTo>
                  <a:pt x="231632" y="469814"/>
                </a:lnTo>
                <a:lnTo>
                  <a:pt x="244729" y="470407"/>
                </a:lnTo>
                <a:lnTo>
                  <a:pt x="262544" y="469453"/>
                </a:lnTo>
                <a:lnTo>
                  <a:pt x="301370" y="455040"/>
                </a:lnTo>
                <a:lnTo>
                  <a:pt x="327532" y="412495"/>
                </a:lnTo>
                <a:lnTo>
                  <a:pt x="334676" y="356292"/>
                </a:lnTo>
                <a:lnTo>
                  <a:pt x="335153" y="330834"/>
                </a:lnTo>
                <a:lnTo>
                  <a:pt x="335153" y="93471"/>
                </a:lnTo>
                <a:lnTo>
                  <a:pt x="332739" y="54609"/>
                </a:lnTo>
                <a:lnTo>
                  <a:pt x="305143" y="27473"/>
                </a:lnTo>
                <a:lnTo>
                  <a:pt x="295782" y="24637"/>
                </a:lnTo>
                <a:lnTo>
                  <a:pt x="295782" y="0"/>
                </a:lnTo>
                <a:lnTo>
                  <a:pt x="459485" y="0"/>
                </a:lnTo>
                <a:lnTo>
                  <a:pt x="459485" y="24637"/>
                </a:lnTo>
                <a:lnTo>
                  <a:pt x="450595" y="27050"/>
                </a:lnTo>
                <a:lnTo>
                  <a:pt x="443483" y="29717"/>
                </a:lnTo>
                <a:lnTo>
                  <a:pt x="438276" y="32638"/>
                </a:lnTo>
                <a:lnTo>
                  <a:pt x="433069" y="35432"/>
                </a:lnTo>
                <a:lnTo>
                  <a:pt x="429132" y="39496"/>
                </a:lnTo>
                <a:lnTo>
                  <a:pt x="420274" y="77104"/>
                </a:lnTo>
                <a:lnTo>
                  <a:pt x="419988" y="93471"/>
                </a:lnTo>
                <a:lnTo>
                  <a:pt x="419988" y="326008"/>
                </a:lnTo>
                <a:lnTo>
                  <a:pt x="419534" y="348128"/>
                </a:lnTo>
                <a:lnTo>
                  <a:pt x="415863" y="386748"/>
                </a:lnTo>
                <a:lnTo>
                  <a:pt x="403113" y="431800"/>
                </a:lnTo>
                <a:lnTo>
                  <a:pt x="381222" y="465566"/>
                </a:lnTo>
                <a:lnTo>
                  <a:pt x="350646" y="489712"/>
                </a:lnTo>
                <a:lnTo>
                  <a:pt x="312517" y="505017"/>
                </a:lnTo>
                <a:lnTo>
                  <a:pt x="267573" y="512476"/>
                </a:lnTo>
                <a:lnTo>
                  <a:pt x="233298" y="513841"/>
                </a:lnTo>
                <a:lnTo>
                  <a:pt x="207863" y="513171"/>
                </a:lnTo>
                <a:lnTo>
                  <a:pt x="163183" y="507734"/>
                </a:lnTo>
                <a:lnTo>
                  <a:pt x="126533" y="496704"/>
                </a:lnTo>
                <a:lnTo>
                  <a:pt x="84581" y="469772"/>
                </a:lnTo>
                <a:lnTo>
                  <a:pt x="56989" y="431268"/>
                </a:lnTo>
                <a:lnTo>
                  <a:pt x="42513" y="379856"/>
                </a:lnTo>
                <a:lnTo>
                  <a:pt x="39750" y="334517"/>
                </a:lnTo>
                <a:lnTo>
                  <a:pt x="39750" y="93852"/>
                </a:lnTo>
                <a:lnTo>
                  <a:pt x="39701" y="85445"/>
                </a:lnTo>
                <a:lnTo>
                  <a:pt x="34035" y="45084"/>
                </a:lnTo>
                <a:lnTo>
                  <a:pt x="22097" y="33019"/>
                </a:lnTo>
                <a:lnTo>
                  <a:pt x="16763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7680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5">
                <a:moveTo>
                  <a:pt x="235077" y="0"/>
                </a:moveTo>
                <a:lnTo>
                  <a:pt x="287476" y="2250"/>
                </a:lnTo>
                <a:lnTo>
                  <a:pt x="334391" y="9398"/>
                </a:lnTo>
                <a:lnTo>
                  <a:pt x="366776" y="17399"/>
                </a:lnTo>
                <a:lnTo>
                  <a:pt x="366776" y="125349"/>
                </a:lnTo>
                <a:lnTo>
                  <a:pt x="316230" y="125349"/>
                </a:lnTo>
                <a:lnTo>
                  <a:pt x="311108" y="105699"/>
                </a:lnTo>
                <a:lnTo>
                  <a:pt x="304688" y="88836"/>
                </a:lnTo>
                <a:lnTo>
                  <a:pt x="277528" y="54685"/>
                </a:lnTo>
                <a:lnTo>
                  <a:pt x="237363" y="43434"/>
                </a:lnTo>
                <a:lnTo>
                  <a:pt x="209738" y="46958"/>
                </a:lnTo>
                <a:lnTo>
                  <a:pt x="165300" y="75152"/>
                </a:lnTo>
                <a:lnTo>
                  <a:pt x="135221" y="131421"/>
                </a:lnTo>
                <a:lnTo>
                  <a:pt x="125777" y="169830"/>
                </a:lnTo>
                <a:lnTo>
                  <a:pt x="120120" y="215050"/>
                </a:lnTo>
                <a:lnTo>
                  <a:pt x="118237" y="267081"/>
                </a:lnTo>
                <a:lnTo>
                  <a:pt x="119971" y="315489"/>
                </a:lnTo>
                <a:lnTo>
                  <a:pt x="125158" y="357647"/>
                </a:lnTo>
                <a:lnTo>
                  <a:pt x="145796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8961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776" y="388366"/>
                </a:lnTo>
                <a:lnTo>
                  <a:pt x="366776" y="501142"/>
                </a:lnTo>
                <a:lnTo>
                  <a:pt x="346803" y="505666"/>
                </a:lnTo>
                <a:lnTo>
                  <a:pt x="292100" y="515238"/>
                </a:lnTo>
                <a:lnTo>
                  <a:pt x="239789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15" y="476105"/>
                </a:lnTo>
                <a:lnTo>
                  <a:pt x="36458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18" y="96266"/>
                </a:lnTo>
                <a:lnTo>
                  <a:pt x="82865" y="50165"/>
                </a:lnTo>
                <a:lnTo>
                  <a:pt x="135778" y="18162"/>
                </a:lnTo>
                <a:lnTo>
                  <a:pt x="199405" y="2022"/>
                </a:lnTo>
                <a:lnTo>
                  <a:pt x="23507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5070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26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77" y="109898"/>
                </a:lnTo>
                <a:lnTo>
                  <a:pt x="268795" y="97472"/>
                </a:lnTo>
                <a:lnTo>
                  <a:pt x="246443" y="62166"/>
                </a:lnTo>
                <a:lnTo>
                  <a:pt x="202051" y="43955"/>
                </a:lnTo>
                <a:lnTo>
                  <a:pt x="190119" y="43434"/>
                </a:lnTo>
                <a:lnTo>
                  <a:pt x="179810" y="43908"/>
                </a:lnTo>
                <a:lnTo>
                  <a:pt x="137175" y="60166"/>
                </a:lnTo>
                <a:lnTo>
                  <a:pt x="116693" y="98563"/>
                </a:lnTo>
                <a:lnTo>
                  <a:pt x="116078" y="108585"/>
                </a:lnTo>
                <a:lnTo>
                  <a:pt x="116601" y="118993"/>
                </a:lnTo>
                <a:lnTo>
                  <a:pt x="135683" y="161671"/>
                </a:lnTo>
                <a:lnTo>
                  <a:pt x="176736" y="193024"/>
                </a:lnTo>
                <a:lnTo>
                  <a:pt x="209804" y="211327"/>
                </a:lnTo>
                <a:lnTo>
                  <a:pt x="231521" y="223164"/>
                </a:lnTo>
                <a:lnTo>
                  <a:pt x="267525" y="246457"/>
                </a:lnTo>
                <a:lnTo>
                  <a:pt x="304657" y="281844"/>
                </a:lnTo>
                <a:lnTo>
                  <a:pt x="325975" y="321901"/>
                </a:lnTo>
                <a:lnTo>
                  <a:pt x="332994" y="370586"/>
                </a:lnTo>
                <a:lnTo>
                  <a:pt x="331662" y="392685"/>
                </a:lnTo>
                <a:lnTo>
                  <a:pt x="321046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16" y="519422"/>
                </a:lnTo>
                <a:lnTo>
                  <a:pt x="97579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0926" y="388366"/>
                </a:lnTo>
                <a:lnTo>
                  <a:pt x="56378" y="409132"/>
                </a:lnTo>
                <a:lnTo>
                  <a:pt x="63388" y="427053"/>
                </a:lnTo>
                <a:lnTo>
                  <a:pt x="94184" y="463927"/>
                </a:lnTo>
                <a:lnTo>
                  <a:pt x="145923" y="476250"/>
                </a:lnTo>
                <a:lnTo>
                  <a:pt x="156592" y="475775"/>
                </a:lnTo>
                <a:lnTo>
                  <a:pt x="193625" y="464470"/>
                </a:lnTo>
                <a:lnTo>
                  <a:pt x="221361" y="426085"/>
                </a:lnTo>
                <a:lnTo>
                  <a:pt x="224028" y="403225"/>
                </a:lnTo>
                <a:lnTo>
                  <a:pt x="223482" y="392080"/>
                </a:lnTo>
                <a:lnTo>
                  <a:pt x="210462" y="354913"/>
                </a:lnTo>
                <a:lnTo>
                  <a:pt x="177508" y="323349"/>
                </a:lnTo>
                <a:lnTo>
                  <a:pt x="135128" y="298704"/>
                </a:lnTo>
                <a:lnTo>
                  <a:pt x="120929" y="291393"/>
                </a:lnTo>
                <a:lnTo>
                  <a:pt x="107457" y="283940"/>
                </a:lnTo>
                <a:lnTo>
                  <a:pt x="71264" y="260584"/>
                </a:lnTo>
                <a:lnTo>
                  <a:pt x="42672" y="234187"/>
                </a:lnTo>
                <a:lnTo>
                  <a:pt x="16891" y="193039"/>
                </a:lnTo>
                <a:lnTo>
                  <a:pt x="7874" y="142875"/>
                </a:lnTo>
                <a:lnTo>
                  <a:pt x="9280" y="120798"/>
                </a:lnTo>
                <a:lnTo>
                  <a:pt x="20572" y="81885"/>
                </a:lnTo>
                <a:lnTo>
                  <a:pt x="43096" y="49996"/>
                </a:lnTo>
                <a:lnTo>
                  <a:pt x="75949" y="25751"/>
                </a:lnTo>
                <a:lnTo>
                  <a:pt x="118500" y="9269"/>
                </a:lnTo>
                <a:lnTo>
                  <a:pt x="168273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0595" y="1559052"/>
            <a:ext cx="7868920" cy="4914900"/>
          </a:xfrm>
          <a:custGeom>
            <a:avLst/>
            <a:gdLst/>
            <a:ahLst/>
            <a:cxnLst/>
            <a:rect l="l" t="t" r="r" b="b"/>
            <a:pathLst>
              <a:path w="7868920" h="4914900">
                <a:moveTo>
                  <a:pt x="6570090" y="0"/>
                </a:moveTo>
                <a:lnTo>
                  <a:pt x="6639306" y="622300"/>
                </a:lnTo>
                <a:lnTo>
                  <a:pt x="5725165" y="812800"/>
                </a:lnTo>
                <a:lnTo>
                  <a:pt x="5666473" y="838200"/>
                </a:lnTo>
                <a:lnTo>
                  <a:pt x="5434515" y="889000"/>
                </a:lnTo>
                <a:lnTo>
                  <a:pt x="5377228" y="914400"/>
                </a:lnTo>
                <a:lnTo>
                  <a:pt x="5207057" y="952500"/>
                </a:lnTo>
                <a:lnTo>
                  <a:pt x="5150896" y="977900"/>
                </a:lnTo>
                <a:lnTo>
                  <a:pt x="4984099" y="1016000"/>
                </a:lnTo>
                <a:lnTo>
                  <a:pt x="4929063" y="1041400"/>
                </a:lnTo>
                <a:lnTo>
                  <a:pt x="4819834" y="1066800"/>
                </a:lnTo>
                <a:lnTo>
                  <a:pt x="4765642" y="1092200"/>
                </a:lnTo>
                <a:lnTo>
                  <a:pt x="4658100" y="1117600"/>
                </a:lnTo>
                <a:lnTo>
                  <a:pt x="4604752" y="1143000"/>
                </a:lnTo>
                <a:lnTo>
                  <a:pt x="4551684" y="1155700"/>
                </a:lnTo>
                <a:lnTo>
                  <a:pt x="4498898" y="1181100"/>
                </a:lnTo>
                <a:lnTo>
                  <a:pt x="4394169" y="1206500"/>
                </a:lnTo>
                <a:lnTo>
                  <a:pt x="4342227" y="1231900"/>
                </a:lnTo>
                <a:lnTo>
                  <a:pt x="4290566" y="1244600"/>
                </a:lnTo>
                <a:lnTo>
                  <a:pt x="4239186" y="1270000"/>
                </a:lnTo>
                <a:lnTo>
                  <a:pt x="4188087" y="1282700"/>
                </a:lnTo>
                <a:lnTo>
                  <a:pt x="4137270" y="1308100"/>
                </a:lnTo>
                <a:lnTo>
                  <a:pt x="4086734" y="1320800"/>
                </a:lnTo>
                <a:lnTo>
                  <a:pt x="4036479" y="1346200"/>
                </a:lnTo>
                <a:lnTo>
                  <a:pt x="3986505" y="1358900"/>
                </a:lnTo>
                <a:lnTo>
                  <a:pt x="3936813" y="1384300"/>
                </a:lnTo>
                <a:lnTo>
                  <a:pt x="3887402" y="1397000"/>
                </a:lnTo>
                <a:lnTo>
                  <a:pt x="3789423" y="1447800"/>
                </a:lnTo>
                <a:lnTo>
                  <a:pt x="3740856" y="1460500"/>
                </a:lnTo>
                <a:lnTo>
                  <a:pt x="3692570" y="1485900"/>
                </a:lnTo>
                <a:lnTo>
                  <a:pt x="3644565" y="1498600"/>
                </a:lnTo>
                <a:lnTo>
                  <a:pt x="3549399" y="1549400"/>
                </a:lnTo>
                <a:lnTo>
                  <a:pt x="3502238" y="1562100"/>
                </a:lnTo>
                <a:lnTo>
                  <a:pt x="3408760" y="1612900"/>
                </a:lnTo>
                <a:lnTo>
                  <a:pt x="3362442" y="1625600"/>
                </a:lnTo>
                <a:lnTo>
                  <a:pt x="3225178" y="1701800"/>
                </a:lnTo>
                <a:lnTo>
                  <a:pt x="3179986" y="1714500"/>
                </a:lnTo>
                <a:lnTo>
                  <a:pt x="3046097" y="1790700"/>
                </a:lnTo>
                <a:lnTo>
                  <a:pt x="3002029" y="1803400"/>
                </a:lnTo>
                <a:lnTo>
                  <a:pt x="2785912" y="1930400"/>
                </a:lnTo>
                <a:lnTo>
                  <a:pt x="2743533" y="1943100"/>
                </a:lnTo>
                <a:lnTo>
                  <a:pt x="2701434" y="1968500"/>
                </a:lnTo>
                <a:lnTo>
                  <a:pt x="2535853" y="2070100"/>
                </a:lnTo>
                <a:lnTo>
                  <a:pt x="2374772" y="2171700"/>
                </a:lnTo>
                <a:lnTo>
                  <a:pt x="2218191" y="2273300"/>
                </a:lnTo>
                <a:lnTo>
                  <a:pt x="2066111" y="2374900"/>
                </a:lnTo>
                <a:lnTo>
                  <a:pt x="1955003" y="2451100"/>
                </a:lnTo>
                <a:lnTo>
                  <a:pt x="1918530" y="2489200"/>
                </a:lnTo>
                <a:lnTo>
                  <a:pt x="1846427" y="2540000"/>
                </a:lnTo>
                <a:lnTo>
                  <a:pt x="1740383" y="2616200"/>
                </a:lnTo>
                <a:lnTo>
                  <a:pt x="1705597" y="2654300"/>
                </a:lnTo>
                <a:lnTo>
                  <a:pt x="1671092" y="2679700"/>
                </a:lnTo>
                <a:lnTo>
                  <a:pt x="1569267" y="2755900"/>
                </a:lnTo>
                <a:lnTo>
                  <a:pt x="1535887" y="2794000"/>
                </a:lnTo>
                <a:lnTo>
                  <a:pt x="1469972" y="2844800"/>
                </a:lnTo>
                <a:lnTo>
                  <a:pt x="1437437" y="2882900"/>
                </a:lnTo>
                <a:lnTo>
                  <a:pt x="1373209" y="2933700"/>
                </a:lnTo>
                <a:lnTo>
                  <a:pt x="1341517" y="2971800"/>
                </a:lnTo>
                <a:lnTo>
                  <a:pt x="1278977" y="3022600"/>
                </a:lnTo>
                <a:lnTo>
                  <a:pt x="1248129" y="3060700"/>
                </a:lnTo>
                <a:lnTo>
                  <a:pt x="1187277" y="3111500"/>
                </a:lnTo>
                <a:lnTo>
                  <a:pt x="1157272" y="3149600"/>
                </a:lnTo>
                <a:lnTo>
                  <a:pt x="1127549" y="3175000"/>
                </a:lnTo>
                <a:lnTo>
                  <a:pt x="1098107" y="3213100"/>
                </a:lnTo>
                <a:lnTo>
                  <a:pt x="1068947" y="3238500"/>
                </a:lnTo>
                <a:lnTo>
                  <a:pt x="1040068" y="3276600"/>
                </a:lnTo>
                <a:lnTo>
                  <a:pt x="1011470" y="3302000"/>
                </a:lnTo>
                <a:lnTo>
                  <a:pt x="983153" y="3340100"/>
                </a:lnTo>
                <a:lnTo>
                  <a:pt x="955117" y="3365500"/>
                </a:lnTo>
                <a:lnTo>
                  <a:pt x="927363" y="3403600"/>
                </a:lnTo>
                <a:lnTo>
                  <a:pt x="899890" y="3429000"/>
                </a:lnTo>
                <a:lnTo>
                  <a:pt x="872698" y="3467100"/>
                </a:lnTo>
                <a:lnTo>
                  <a:pt x="845788" y="3492500"/>
                </a:lnTo>
                <a:lnTo>
                  <a:pt x="819159" y="3530600"/>
                </a:lnTo>
                <a:lnTo>
                  <a:pt x="792811" y="3556000"/>
                </a:lnTo>
                <a:lnTo>
                  <a:pt x="766744" y="3594100"/>
                </a:lnTo>
                <a:lnTo>
                  <a:pt x="740958" y="3632200"/>
                </a:lnTo>
                <a:lnTo>
                  <a:pt x="715454" y="3657600"/>
                </a:lnTo>
                <a:lnTo>
                  <a:pt x="690231" y="3695700"/>
                </a:lnTo>
                <a:lnTo>
                  <a:pt x="665290" y="3721100"/>
                </a:lnTo>
                <a:lnTo>
                  <a:pt x="640629" y="3759200"/>
                </a:lnTo>
                <a:lnTo>
                  <a:pt x="616250" y="3797300"/>
                </a:lnTo>
                <a:lnTo>
                  <a:pt x="592152" y="3822700"/>
                </a:lnTo>
                <a:lnTo>
                  <a:pt x="568335" y="3860800"/>
                </a:lnTo>
                <a:lnTo>
                  <a:pt x="544800" y="3898900"/>
                </a:lnTo>
                <a:lnTo>
                  <a:pt x="521546" y="3937000"/>
                </a:lnTo>
                <a:lnTo>
                  <a:pt x="498573" y="3962400"/>
                </a:lnTo>
                <a:lnTo>
                  <a:pt x="475881" y="4000500"/>
                </a:lnTo>
                <a:lnTo>
                  <a:pt x="453471" y="4038600"/>
                </a:lnTo>
                <a:lnTo>
                  <a:pt x="431342" y="4076700"/>
                </a:lnTo>
                <a:lnTo>
                  <a:pt x="409494" y="4102100"/>
                </a:lnTo>
                <a:lnTo>
                  <a:pt x="387927" y="4140200"/>
                </a:lnTo>
                <a:lnTo>
                  <a:pt x="366642" y="4178300"/>
                </a:lnTo>
                <a:lnTo>
                  <a:pt x="345638" y="4216400"/>
                </a:lnTo>
                <a:lnTo>
                  <a:pt x="324915" y="4254500"/>
                </a:lnTo>
                <a:lnTo>
                  <a:pt x="304474" y="4279900"/>
                </a:lnTo>
                <a:lnTo>
                  <a:pt x="284313" y="4318000"/>
                </a:lnTo>
                <a:lnTo>
                  <a:pt x="264434" y="4356100"/>
                </a:lnTo>
                <a:lnTo>
                  <a:pt x="244836" y="4394200"/>
                </a:lnTo>
                <a:lnTo>
                  <a:pt x="225520" y="4432300"/>
                </a:lnTo>
                <a:lnTo>
                  <a:pt x="206485" y="4470400"/>
                </a:lnTo>
                <a:lnTo>
                  <a:pt x="187731" y="4508500"/>
                </a:lnTo>
                <a:lnTo>
                  <a:pt x="169258" y="4546600"/>
                </a:lnTo>
                <a:lnTo>
                  <a:pt x="151066" y="4584700"/>
                </a:lnTo>
                <a:lnTo>
                  <a:pt x="133156" y="4610100"/>
                </a:lnTo>
                <a:lnTo>
                  <a:pt x="115527" y="4648200"/>
                </a:lnTo>
                <a:lnTo>
                  <a:pt x="98179" y="4686300"/>
                </a:lnTo>
                <a:lnTo>
                  <a:pt x="81113" y="4724400"/>
                </a:lnTo>
                <a:lnTo>
                  <a:pt x="64328" y="4762500"/>
                </a:lnTo>
                <a:lnTo>
                  <a:pt x="47824" y="4800600"/>
                </a:lnTo>
                <a:lnTo>
                  <a:pt x="31601" y="4838700"/>
                </a:lnTo>
                <a:lnTo>
                  <a:pt x="15660" y="4876800"/>
                </a:lnTo>
                <a:lnTo>
                  <a:pt x="0" y="4914900"/>
                </a:lnTo>
                <a:lnTo>
                  <a:pt x="25336" y="4889500"/>
                </a:lnTo>
                <a:lnTo>
                  <a:pt x="50905" y="4851400"/>
                </a:lnTo>
                <a:lnTo>
                  <a:pt x="76709" y="4826000"/>
                </a:lnTo>
                <a:lnTo>
                  <a:pt x="102746" y="4787900"/>
                </a:lnTo>
                <a:lnTo>
                  <a:pt x="129017" y="4749800"/>
                </a:lnTo>
                <a:lnTo>
                  <a:pt x="155521" y="4724400"/>
                </a:lnTo>
                <a:lnTo>
                  <a:pt x="182260" y="4686300"/>
                </a:lnTo>
                <a:lnTo>
                  <a:pt x="209231" y="4648200"/>
                </a:lnTo>
                <a:lnTo>
                  <a:pt x="236437" y="4622800"/>
                </a:lnTo>
                <a:lnTo>
                  <a:pt x="263876" y="4584700"/>
                </a:lnTo>
                <a:lnTo>
                  <a:pt x="291549" y="4559300"/>
                </a:lnTo>
                <a:lnTo>
                  <a:pt x="319456" y="4521200"/>
                </a:lnTo>
                <a:lnTo>
                  <a:pt x="347596" y="4495800"/>
                </a:lnTo>
                <a:lnTo>
                  <a:pt x="375970" y="4457700"/>
                </a:lnTo>
                <a:lnTo>
                  <a:pt x="404578" y="4432300"/>
                </a:lnTo>
                <a:lnTo>
                  <a:pt x="433419" y="4394200"/>
                </a:lnTo>
                <a:lnTo>
                  <a:pt x="462494" y="4368800"/>
                </a:lnTo>
                <a:lnTo>
                  <a:pt x="491802" y="4330700"/>
                </a:lnTo>
                <a:lnTo>
                  <a:pt x="551121" y="4279900"/>
                </a:lnTo>
                <a:lnTo>
                  <a:pt x="581131" y="4241800"/>
                </a:lnTo>
                <a:lnTo>
                  <a:pt x="641851" y="4191000"/>
                </a:lnTo>
                <a:lnTo>
                  <a:pt x="672562" y="4152900"/>
                </a:lnTo>
                <a:lnTo>
                  <a:pt x="734685" y="4102100"/>
                </a:lnTo>
                <a:lnTo>
                  <a:pt x="766096" y="4064000"/>
                </a:lnTo>
                <a:lnTo>
                  <a:pt x="829621" y="4013200"/>
                </a:lnTo>
                <a:lnTo>
                  <a:pt x="861734" y="3975100"/>
                </a:lnTo>
                <a:lnTo>
                  <a:pt x="959475" y="3898900"/>
                </a:lnTo>
                <a:lnTo>
                  <a:pt x="992522" y="3873500"/>
                </a:lnTo>
                <a:lnTo>
                  <a:pt x="1025804" y="3835400"/>
                </a:lnTo>
                <a:lnTo>
                  <a:pt x="1127050" y="3759200"/>
                </a:lnTo>
                <a:lnTo>
                  <a:pt x="1230399" y="3683000"/>
                </a:lnTo>
                <a:lnTo>
                  <a:pt x="1265316" y="3644900"/>
                </a:lnTo>
                <a:lnTo>
                  <a:pt x="1407321" y="3543300"/>
                </a:lnTo>
                <a:lnTo>
                  <a:pt x="1553066" y="3441700"/>
                </a:lnTo>
                <a:lnTo>
                  <a:pt x="1627340" y="3390900"/>
                </a:lnTo>
                <a:lnTo>
                  <a:pt x="1664828" y="3378200"/>
                </a:lnTo>
                <a:lnTo>
                  <a:pt x="1817115" y="3276600"/>
                </a:lnTo>
                <a:lnTo>
                  <a:pt x="1933785" y="3200400"/>
                </a:lnTo>
                <a:lnTo>
                  <a:pt x="1973142" y="3187700"/>
                </a:lnTo>
                <a:lnTo>
                  <a:pt x="2092616" y="3111500"/>
                </a:lnTo>
                <a:lnTo>
                  <a:pt x="2132908" y="3098800"/>
                </a:lnTo>
                <a:lnTo>
                  <a:pt x="2255186" y="3022600"/>
                </a:lnTo>
                <a:lnTo>
                  <a:pt x="2296412" y="3009900"/>
                </a:lnTo>
                <a:lnTo>
                  <a:pt x="2379567" y="2959100"/>
                </a:lnTo>
                <a:lnTo>
                  <a:pt x="2421495" y="2946400"/>
                </a:lnTo>
                <a:lnTo>
                  <a:pt x="2506051" y="2895600"/>
                </a:lnTo>
                <a:lnTo>
                  <a:pt x="2548680" y="2882900"/>
                </a:lnTo>
                <a:lnTo>
                  <a:pt x="2591543" y="2857500"/>
                </a:lnTo>
                <a:lnTo>
                  <a:pt x="2634639" y="2844800"/>
                </a:lnTo>
                <a:lnTo>
                  <a:pt x="2677969" y="2819400"/>
                </a:lnTo>
                <a:lnTo>
                  <a:pt x="2721533" y="2806700"/>
                </a:lnTo>
                <a:lnTo>
                  <a:pt x="2765330" y="2781300"/>
                </a:lnTo>
                <a:lnTo>
                  <a:pt x="2809361" y="2768600"/>
                </a:lnTo>
                <a:lnTo>
                  <a:pt x="2853626" y="2743200"/>
                </a:lnTo>
                <a:lnTo>
                  <a:pt x="2898124" y="2730500"/>
                </a:lnTo>
                <a:lnTo>
                  <a:pt x="2942857" y="2705100"/>
                </a:lnTo>
                <a:lnTo>
                  <a:pt x="2987822" y="2692400"/>
                </a:lnTo>
                <a:lnTo>
                  <a:pt x="3033022" y="2667000"/>
                </a:lnTo>
                <a:lnTo>
                  <a:pt x="3078455" y="2654300"/>
                </a:lnTo>
                <a:lnTo>
                  <a:pt x="3124122" y="2628900"/>
                </a:lnTo>
                <a:lnTo>
                  <a:pt x="3216157" y="2603500"/>
                </a:lnTo>
                <a:lnTo>
                  <a:pt x="3262525" y="2578100"/>
                </a:lnTo>
                <a:lnTo>
                  <a:pt x="3355962" y="2552700"/>
                </a:lnTo>
                <a:lnTo>
                  <a:pt x="3403031" y="2527300"/>
                </a:lnTo>
                <a:lnTo>
                  <a:pt x="3497871" y="2501900"/>
                </a:lnTo>
                <a:lnTo>
                  <a:pt x="3545641" y="2476500"/>
                </a:lnTo>
                <a:lnTo>
                  <a:pt x="3690354" y="2438400"/>
                </a:lnTo>
                <a:lnTo>
                  <a:pt x="3739059" y="2413000"/>
                </a:lnTo>
                <a:lnTo>
                  <a:pt x="3936216" y="2362200"/>
                </a:lnTo>
                <a:lnTo>
                  <a:pt x="3986089" y="2336800"/>
                </a:lnTo>
                <a:lnTo>
                  <a:pt x="4978089" y="2095500"/>
                </a:lnTo>
                <a:lnTo>
                  <a:pt x="5032636" y="2095500"/>
                </a:lnTo>
                <a:lnTo>
                  <a:pt x="5308879" y="2032000"/>
                </a:lnTo>
                <a:lnTo>
                  <a:pt x="5364829" y="2032000"/>
                </a:lnTo>
                <a:lnTo>
                  <a:pt x="5534081" y="1993900"/>
                </a:lnTo>
                <a:lnTo>
                  <a:pt x="5590965" y="1993900"/>
                </a:lnTo>
                <a:lnTo>
                  <a:pt x="5705436" y="1968500"/>
                </a:lnTo>
                <a:lnTo>
                  <a:pt x="5763021" y="1968500"/>
                </a:lnTo>
                <a:lnTo>
                  <a:pt x="5878894" y="1943100"/>
                </a:lnTo>
                <a:lnTo>
                  <a:pt x="5937181" y="1943100"/>
                </a:lnTo>
                <a:lnTo>
                  <a:pt x="5995701" y="1930400"/>
                </a:lnTo>
                <a:lnTo>
                  <a:pt x="6054455" y="1930400"/>
                </a:lnTo>
                <a:lnTo>
                  <a:pt x="6172665" y="1905000"/>
                </a:lnTo>
                <a:lnTo>
                  <a:pt x="6232120" y="1905000"/>
                </a:lnTo>
                <a:lnTo>
                  <a:pt x="6291809" y="1892300"/>
                </a:lnTo>
                <a:lnTo>
                  <a:pt x="6351732" y="1892300"/>
                </a:lnTo>
                <a:lnTo>
                  <a:pt x="6411889" y="1879600"/>
                </a:lnTo>
                <a:lnTo>
                  <a:pt x="6472279" y="1879600"/>
                </a:lnTo>
                <a:lnTo>
                  <a:pt x="6532903" y="1866900"/>
                </a:lnTo>
                <a:lnTo>
                  <a:pt x="6593760" y="1866900"/>
                </a:lnTo>
                <a:lnTo>
                  <a:pt x="6654852" y="1854200"/>
                </a:lnTo>
                <a:lnTo>
                  <a:pt x="7269698" y="1854200"/>
                </a:lnTo>
                <a:lnTo>
                  <a:pt x="7868411" y="990600"/>
                </a:lnTo>
                <a:lnTo>
                  <a:pt x="6570090" y="0"/>
                </a:lnTo>
                <a:close/>
              </a:path>
              <a:path w="7868920" h="4914900">
                <a:moveTo>
                  <a:pt x="7269698" y="1854200"/>
                </a:moveTo>
                <a:lnTo>
                  <a:pt x="6777735" y="1854200"/>
                </a:lnTo>
                <a:lnTo>
                  <a:pt x="6847078" y="2463800"/>
                </a:lnTo>
                <a:lnTo>
                  <a:pt x="7269698" y="18542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4395" y="2554986"/>
            <a:ext cx="582295" cy="582295"/>
          </a:xfrm>
          <a:custGeom>
            <a:avLst/>
            <a:gdLst/>
            <a:ahLst/>
            <a:cxnLst/>
            <a:rect l="l" t="t" r="r" b="b"/>
            <a:pathLst>
              <a:path w="582295" h="582294">
                <a:moveTo>
                  <a:pt x="291083" y="0"/>
                </a:move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4"/>
                </a:lnTo>
                <a:lnTo>
                  <a:pt x="3809" y="338304"/>
                </a:lnTo>
                <a:lnTo>
                  <a:pt x="14837" y="383097"/>
                </a:lnTo>
                <a:lnTo>
                  <a:pt x="32486" y="424863"/>
                </a:lnTo>
                <a:lnTo>
                  <a:pt x="56156" y="463003"/>
                </a:lnTo>
                <a:lnTo>
                  <a:pt x="85248" y="496919"/>
                </a:lnTo>
                <a:lnTo>
                  <a:pt x="119164" y="526011"/>
                </a:lnTo>
                <a:lnTo>
                  <a:pt x="157304" y="549681"/>
                </a:lnTo>
                <a:lnTo>
                  <a:pt x="199070" y="567330"/>
                </a:lnTo>
                <a:lnTo>
                  <a:pt x="243863" y="578358"/>
                </a:lnTo>
                <a:lnTo>
                  <a:pt x="291083" y="582167"/>
                </a:lnTo>
                <a:lnTo>
                  <a:pt x="338304" y="578358"/>
                </a:lnTo>
                <a:lnTo>
                  <a:pt x="383097" y="567330"/>
                </a:lnTo>
                <a:lnTo>
                  <a:pt x="424863" y="549681"/>
                </a:lnTo>
                <a:lnTo>
                  <a:pt x="463003" y="526011"/>
                </a:lnTo>
                <a:lnTo>
                  <a:pt x="496919" y="496919"/>
                </a:lnTo>
                <a:lnTo>
                  <a:pt x="526011" y="463003"/>
                </a:lnTo>
                <a:lnTo>
                  <a:pt x="549681" y="424863"/>
                </a:lnTo>
                <a:lnTo>
                  <a:pt x="567330" y="383097"/>
                </a:lnTo>
                <a:lnTo>
                  <a:pt x="578358" y="338304"/>
                </a:lnTo>
                <a:lnTo>
                  <a:pt x="582167" y="291084"/>
                </a:lnTo>
                <a:lnTo>
                  <a:pt x="578358" y="243863"/>
                </a:lnTo>
                <a:lnTo>
                  <a:pt x="567330" y="199070"/>
                </a:lnTo>
                <a:lnTo>
                  <a:pt x="549681" y="157304"/>
                </a:lnTo>
                <a:lnTo>
                  <a:pt x="526011" y="119164"/>
                </a:lnTo>
                <a:lnTo>
                  <a:pt x="496919" y="85248"/>
                </a:lnTo>
                <a:lnTo>
                  <a:pt x="463003" y="56156"/>
                </a:lnTo>
                <a:lnTo>
                  <a:pt x="424863" y="32486"/>
                </a:lnTo>
                <a:lnTo>
                  <a:pt x="383097" y="14837"/>
                </a:lnTo>
                <a:lnTo>
                  <a:pt x="338304" y="3809"/>
                </a:lnTo>
                <a:lnTo>
                  <a:pt x="291083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4395" y="2554986"/>
            <a:ext cx="582295" cy="582295"/>
          </a:xfrm>
          <a:custGeom>
            <a:avLst/>
            <a:gdLst/>
            <a:ahLst/>
            <a:cxnLst/>
            <a:rect l="l" t="t" r="r" b="b"/>
            <a:pathLst>
              <a:path w="582295" h="582294">
                <a:moveTo>
                  <a:pt x="0" y="291084"/>
                </a:moveTo>
                <a:lnTo>
                  <a:pt x="3809" y="243863"/>
                </a:lnTo>
                <a:lnTo>
                  <a:pt x="14837" y="199070"/>
                </a:lnTo>
                <a:lnTo>
                  <a:pt x="32486" y="157304"/>
                </a:lnTo>
                <a:lnTo>
                  <a:pt x="56156" y="119164"/>
                </a:lnTo>
                <a:lnTo>
                  <a:pt x="85248" y="85248"/>
                </a:lnTo>
                <a:lnTo>
                  <a:pt x="119164" y="56156"/>
                </a:lnTo>
                <a:lnTo>
                  <a:pt x="157304" y="32486"/>
                </a:lnTo>
                <a:lnTo>
                  <a:pt x="199070" y="14837"/>
                </a:lnTo>
                <a:lnTo>
                  <a:pt x="243863" y="3809"/>
                </a:lnTo>
                <a:lnTo>
                  <a:pt x="291083" y="0"/>
                </a:lnTo>
                <a:lnTo>
                  <a:pt x="338304" y="3809"/>
                </a:lnTo>
                <a:lnTo>
                  <a:pt x="383097" y="14837"/>
                </a:lnTo>
                <a:lnTo>
                  <a:pt x="424863" y="32486"/>
                </a:lnTo>
                <a:lnTo>
                  <a:pt x="463003" y="56156"/>
                </a:lnTo>
                <a:lnTo>
                  <a:pt x="496919" y="85248"/>
                </a:lnTo>
                <a:lnTo>
                  <a:pt x="526011" y="119164"/>
                </a:lnTo>
                <a:lnTo>
                  <a:pt x="549681" y="157304"/>
                </a:lnTo>
                <a:lnTo>
                  <a:pt x="567330" y="199070"/>
                </a:lnTo>
                <a:lnTo>
                  <a:pt x="578358" y="243863"/>
                </a:lnTo>
                <a:lnTo>
                  <a:pt x="582167" y="291084"/>
                </a:lnTo>
                <a:lnTo>
                  <a:pt x="578358" y="338304"/>
                </a:lnTo>
                <a:lnTo>
                  <a:pt x="567330" y="383097"/>
                </a:lnTo>
                <a:lnTo>
                  <a:pt x="549681" y="424863"/>
                </a:lnTo>
                <a:lnTo>
                  <a:pt x="526011" y="463003"/>
                </a:lnTo>
                <a:lnTo>
                  <a:pt x="496919" y="496919"/>
                </a:lnTo>
                <a:lnTo>
                  <a:pt x="463003" y="526011"/>
                </a:lnTo>
                <a:lnTo>
                  <a:pt x="424863" y="549681"/>
                </a:lnTo>
                <a:lnTo>
                  <a:pt x="383097" y="567330"/>
                </a:lnTo>
                <a:lnTo>
                  <a:pt x="338304" y="578358"/>
                </a:lnTo>
                <a:lnTo>
                  <a:pt x="291083" y="582167"/>
                </a:lnTo>
                <a:lnTo>
                  <a:pt x="243863" y="578358"/>
                </a:lnTo>
                <a:lnTo>
                  <a:pt x="199070" y="567330"/>
                </a:lnTo>
                <a:lnTo>
                  <a:pt x="157304" y="549681"/>
                </a:lnTo>
                <a:lnTo>
                  <a:pt x="119164" y="526011"/>
                </a:lnTo>
                <a:lnTo>
                  <a:pt x="85248" y="496919"/>
                </a:lnTo>
                <a:lnTo>
                  <a:pt x="56156" y="463003"/>
                </a:lnTo>
                <a:lnTo>
                  <a:pt x="32486" y="424863"/>
                </a:lnTo>
                <a:lnTo>
                  <a:pt x="14837" y="383097"/>
                </a:lnTo>
                <a:lnTo>
                  <a:pt x="3809" y="338304"/>
                </a:lnTo>
                <a:lnTo>
                  <a:pt x="0" y="2910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6393" y="2251024"/>
            <a:ext cx="7112634" cy="29857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spcBef>
                <a:spcPts val="720"/>
              </a:spcBef>
            </a:pPr>
            <a:r>
              <a:rPr sz="4300" spc="-5" dirty="0">
                <a:latin typeface="Cambria"/>
                <a:cs typeface="Cambria"/>
              </a:rPr>
              <a:t>The </a:t>
            </a:r>
            <a:r>
              <a:rPr sz="4300" spc="5" dirty="0">
                <a:latin typeface="Cambria"/>
                <a:cs typeface="Cambria"/>
              </a:rPr>
              <a:t>subject, </a:t>
            </a:r>
            <a:r>
              <a:rPr sz="4300" spc="-5" dirty="0">
                <a:latin typeface="Cambria"/>
                <a:cs typeface="Cambria"/>
              </a:rPr>
              <a:t>a noun, </a:t>
            </a:r>
            <a:r>
              <a:rPr sz="4300" spc="-10" dirty="0">
                <a:latin typeface="Cambria"/>
                <a:cs typeface="Cambria"/>
              </a:rPr>
              <a:t>is the  </a:t>
            </a:r>
            <a:r>
              <a:rPr sz="4300" dirty="0">
                <a:latin typeface="Cambria"/>
                <a:cs typeface="Cambria"/>
              </a:rPr>
              <a:t>patient, </a:t>
            </a:r>
            <a:r>
              <a:rPr sz="4300" spc="-35" dirty="0">
                <a:latin typeface="Cambria"/>
                <a:cs typeface="Cambria"/>
              </a:rPr>
              <a:t>any </a:t>
            </a:r>
            <a:r>
              <a:rPr sz="4300" spc="-10" dirty="0">
                <a:latin typeface="Cambria"/>
                <a:cs typeface="Cambria"/>
              </a:rPr>
              <a:t>part </a:t>
            </a:r>
            <a:r>
              <a:rPr sz="4300" spc="-5" dirty="0">
                <a:latin typeface="Cambria"/>
                <a:cs typeface="Cambria"/>
              </a:rPr>
              <a:t>of </a:t>
            </a:r>
            <a:r>
              <a:rPr sz="4300" spc="-10" dirty="0">
                <a:latin typeface="Cambria"/>
                <a:cs typeface="Cambria"/>
              </a:rPr>
              <a:t>the </a:t>
            </a:r>
            <a:r>
              <a:rPr sz="4300" spc="-5" dirty="0">
                <a:latin typeface="Cambria"/>
                <a:cs typeface="Cambria"/>
              </a:rPr>
              <a:t>patient  or some </a:t>
            </a:r>
            <a:r>
              <a:rPr sz="4300" spc="-10" dirty="0">
                <a:latin typeface="Cambria"/>
                <a:cs typeface="Cambria"/>
              </a:rPr>
              <a:t>attribute </a:t>
            </a:r>
            <a:r>
              <a:rPr sz="4300" spc="-5" dirty="0">
                <a:latin typeface="Cambria"/>
                <a:cs typeface="Cambria"/>
              </a:rPr>
              <a:t>of </a:t>
            </a:r>
            <a:r>
              <a:rPr sz="4300" spc="-10" dirty="0">
                <a:latin typeface="Cambria"/>
                <a:cs typeface="Cambria"/>
              </a:rPr>
              <a:t>the  </a:t>
            </a:r>
            <a:r>
              <a:rPr sz="4300" spc="-5" dirty="0">
                <a:latin typeface="Cambria"/>
                <a:cs typeface="Cambria"/>
              </a:rPr>
              <a:t>patient such as </a:t>
            </a:r>
            <a:r>
              <a:rPr sz="4300" spc="-10" dirty="0">
                <a:latin typeface="Cambria"/>
                <a:cs typeface="Cambria"/>
              </a:rPr>
              <a:t>the patient’s  pulse </a:t>
            </a:r>
            <a:r>
              <a:rPr sz="4300" spc="-5" dirty="0">
                <a:latin typeface="Cambria"/>
                <a:cs typeface="Cambria"/>
              </a:rPr>
              <a:t>or </a:t>
            </a:r>
            <a:r>
              <a:rPr sz="4300" spc="-10" dirty="0">
                <a:latin typeface="Cambria"/>
                <a:cs typeface="Cambria"/>
              </a:rPr>
              <a:t>urinary</a:t>
            </a:r>
            <a:r>
              <a:rPr sz="4300" spc="45" dirty="0">
                <a:latin typeface="Cambria"/>
                <a:cs typeface="Cambria"/>
              </a:rPr>
              <a:t> </a:t>
            </a:r>
            <a:r>
              <a:rPr sz="4300" spc="-5" dirty="0">
                <a:latin typeface="Cambria"/>
                <a:cs typeface="Cambria"/>
              </a:rPr>
              <a:t>output</a:t>
            </a:r>
            <a:endParaRPr sz="43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20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9519" y="1187196"/>
            <a:ext cx="1820361" cy="340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0342" y="690245"/>
            <a:ext cx="1883029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6764" y="951738"/>
            <a:ext cx="166116" cy="20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6765" y="729234"/>
            <a:ext cx="160147" cy="188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2321" y="729234"/>
            <a:ext cx="145669" cy="216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6142" y="690244"/>
            <a:ext cx="427355" cy="508000"/>
          </a:xfrm>
          <a:custGeom>
            <a:avLst/>
            <a:gdLst/>
            <a:ahLst/>
            <a:cxnLst/>
            <a:rect l="l" t="t" r="r" b="b"/>
            <a:pathLst>
              <a:path w="427354" h="508000">
                <a:moveTo>
                  <a:pt x="0" y="0"/>
                </a:moveTo>
                <a:lnTo>
                  <a:pt x="243712" y="0"/>
                </a:lnTo>
                <a:lnTo>
                  <a:pt x="263618" y="261"/>
                </a:lnTo>
                <a:lnTo>
                  <a:pt x="311785" y="4190"/>
                </a:lnTo>
                <a:lnTo>
                  <a:pt x="359058" y="17139"/>
                </a:lnTo>
                <a:lnTo>
                  <a:pt x="393049" y="38385"/>
                </a:lnTo>
                <a:lnTo>
                  <a:pt x="414246" y="70354"/>
                </a:lnTo>
                <a:lnTo>
                  <a:pt x="421640" y="112394"/>
                </a:lnTo>
                <a:lnTo>
                  <a:pt x="415307" y="151852"/>
                </a:lnTo>
                <a:lnTo>
                  <a:pt x="396319" y="186023"/>
                </a:lnTo>
                <a:lnTo>
                  <a:pt x="364686" y="214907"/>
                </a:lnTo>
                <a:lnTo>
                  <a:pt x="320421" y="238505"/>
                </a:lnTo>
                <a:lnTo>
                  <a:pt x="320421" y="241934"/>
                </a:lnTo>
                <a:lnTo>
                  <a:pt x="366299" y="261953"/>
                </a:lnTo>
                <a:lnTo>
                  <a:pt x="399796" y="289305"/>
                </a:lnTo>
                <a:lnTo>
                  <a:pt x="420370" y="323500"/>
                </a:lnTo>
                <a:lnTo>
                  <a:pt x="427228" y="363981"/>
                </a:lnTo>
                <a:lnTo>
                  <a:pt x="426442" y="381958"/>
                </a:lnTo>
                <a:lnTo>
                  <a:pt x="414655" y="428625"/>
                </a:lnTo>
                <a:lnTo>
                  <a:pt x="388687" y="464433"/>
                </a:lnTo>
                <a:lnTo>
                  <a:pt x="349075" y="489172"/>
                </a:lnTo>
                <a:lnTo>
                  <a:pt x="298457" y="503338"/>
                </a:lnTo>
                <a:lnTo>
                  <a:pt x="254642" y="507478"/>
                </a:lnTo>
                <a:lnTo>
                  <a:pt x="22923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3655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8" y="414527"/>
                </a:lnTo>
                <a:lnTo>
                  <a:pt x="39878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4" y="56514"/>
                </a:lnTo>
                <a:lnTo>
                  <a:pt x="36703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1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1697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5" y="0"/>
                </a:lnTo>
                <a:lnTo>
                  <a:pt x="238085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0976" y="43610"/>
                </a:lnTo>
                <a:lnTo>
                  <a:pt x="394652" y="77845"/>
                </a:lnTo>
                <a:lnTo>
                  <a:pt x="405546" y="123479"/>
                </a:lnTo>
                <a:lnTo>
                  <a:pt x="406018" y="137032"/>
                </a:lnTo>
                <a:lnTo>
                  <a:pt x="405209" y="154582"/>
                </a:lnTo>
                <a:lnTo>
                  <a:pt x="393064" y="199516"/>
                </a:lnTo>
                <a:lnTo>
                  <a:pt x="368829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252" y="301470"/>
                </a:lnTo>
                <a:lnTo>
                  <a:pt x="363045" y="333486"/>
                </a:lnTo>
                <a:lnTo>
                  <a:pt x="401827" y="411988"/>
                </a:lnTo>
                <a:lnTo>
                  <a:pt x="409636" y="427819"/>
                </a:lnTo>
                <a:lnTo>
                  <a:pt x="432942" y="462788"/>
                </a:lnTo>
                <a:lnTo>
                  <a:pt x="469646" y="483362"/>
                </a:lnTo>
                <a:lnTo>
                  <a:pt x="469646" y="508000"/>
                </a:lnTo>
                <a:lnTo>
                  <a:pt x="326389" y="508000"/>
                </a:lnTo>
                <a:lnTo>
                  <a:pt x="315198" y="491255"/>
                </a:lnTo>
                <a:lnTo>
                  <a:pt x="303339" y="470915"/>
                </a:lnTo>
                <a:lnTo>
                  <a:pt x="290814" y="446956"/>
                </a:lnTo>
                <a:lnTo>
                  <a:pt x="277622" y="419353"/>
                </a:lnTo>
                <a:lnTo>
                  <a:pt x="248538" y="355726"/>
                </a:lnTo>
                <a:lnTo>
                  <a:pt x="242278" y="342634"/>
                </a:lnTo>
                <a:lnTo>
                  <a:pt x="220090" y="307593"/>
                </a:lnTo>
                <a:lnTo>
                  <a:pt x="176784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58" y="427462"/>
                </a:lnTo>
                <a:lnTo>
                  <a:pt x="162813" y="466978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1261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062" y="0"/>
                </a:lnTo>
                <a:lnTo>
                  <a:pt x="369062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573" y="54752"/>
                </a:lnTo>
                <a:lnTo>
                  <a:pt x="236347" y="43560"/>
                </a:lnTo>
                <a:lnTo>
                  <a:pt x="155193" y="43560"/>
                </a:lnTo>
                <a:lnTo>
                  <a:pt x="155193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458" y="309518"/>
                </a:lnTo>
                <a:lnTo>
                  <a:pt x="251634" y="300640"/>
                </a:lnTo>
                <a:lnTo>
                  <a:pt x="225577" y="268416"/>
                </a:lnTo>
                <a:lnTo>
                  <a:pt x="204342" y="265683"/>
                </a:lnTo>
                <a:lnTo>
                  <a:pt x="155193" y="265683"/>
                </a:lnTo>
                <a:lnTo>
                  <a:pt x="155193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812" y="456945"/>
                </a:lnTo>
                <a:lnTo>
                  <a:pt x="278638" y="454278"/>
                </a:lnTo>
                <a:lnTo>
                  <a:pt x="283083" y="450468"/>
                </a:lnTo>
                <a:lnTo>
                  <a:pt x="287400" y="445769"/>
                </a:lnTo>
                <a:lnTo>
                  <a:pt x="291846" y="441070"/>
                </a:lnTo>
                <a:lnTo>
                  <a:pt x="295655" y="435990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555" y="383204"/>
                </a:lnTo>
                <a:lnTo>
                  <a:pt x="321817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0341" y="690244"/>
            <a:ext cx="478790" cy="510540"/>
          </a:xfrm>
          <a:custGeom>
            <a:avLst/>
            <a:gdLst/>
            <a:ahLst/>
            <a:cxnLst/>
            <a:rect l="l" t="t" r="r" b="b"/>
            <a:pathLst>
              <a:path w="478789" h="510540">
                <a:moveTo>
                  <a:pt x="0" y="0"/>
                </a:moveTo>
                <a:lnTo>
                  <a:pt x="205739" y="0"/>
                </a:lnTo>
                <a:lnTo>
                  <a:pt x="205739" y="24637"/>
                </a:lnTo>
                <a:lnTo>
                  <a:pt x="196665" y="26163"/>
                </a:lnTo>
                <a:lnTo>
                  <a:pt x="188864" y="28463"/>
                </a:lnTo>
                <a:lnTo>
                  <a:pt x="167767" y="59562"/>
                </a:lnTo>
                <a:lnTo>
                  <a:pt x="167767" y="67817"/>
                </a:lnTo>
                <a:lnTo>
                  <a:pt x="176087" y="109051"/>
                </a:lnTo>
                <a:lnTo>
                  <a:pt x="252983" y="388112"/>
                </a:lnTo>
                <a:lnTo>
                  <a:pt x="344805" y="122046"/>
                </a:lnTo>
                <a:lnTo>
                  <a:pt x="347495" y="114355"/>
                </a:lnTo>
                <a:lnTo>
                  <a:pt x="356550" y="71225"/>
                </a:lnTo>
                <a:lnTo>
                  <a:pt x="356743" y="63626"/>
                </a:lnTo>
                <a:lnTo>
                  <a:pt x="356147" y="55102"/>
                </a:lnTo>
                <a:lnTo>
                  <a:pt x="327269" y="25902"/>
                </a:lnTo>
                <a:lnTo>
                  <a:pt x="318007" y="24637"/>
                </a:lnTo>
                <a:lnTo>
                  <a:pt x="318007" y="0"/>
                </a:lnTo>
                <a:lnTo>
                  <a:pt x="478408" y="0"/>
                </a:lnTo>
                <a:lnTo>
                  <a:pt x="478408" y="24637"/>
                </a:lnTo>
                <a:lnTo>
                  <a:pt x="471622" y="26048"/>
                </a:lnTo>
                <a:lnTo>
                  <a:pt x="465359" y="28019"/>
                </a:lnTo>
                <a:lnTo>
                  <a:pt x="436625" y="53466"/>
                </a:lnTo>
                <a:lnTo>
                  <a:pt x="417830" y="95250"/>
                </a:lnTo>
                <a:lnTo>
                  <a:pt x="261873" y="510539"/>
                </a:lnTo>
                <a:lnTo>
                  <a:pt x="175894" y="510539"/>
                </a:lnTo>
                <a:lnTo>
                  <a:pt x="53085" y="93852"/>
                </a:lnTo>
                <a:lnTo>
                  <a:pt x="39369" y="54228"/>
                </a:lnTo>
                <a:lnTo>
                  <a:pt x="7550" y="2651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9940" y="1620977"/>
            <a:ext cx="7311390" cy="229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985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It specifies </a:t>
            </a:r>
            <a:r>
              <a:rPr sz="3600" dirty="0">
                <a:latin typeface="Cambria"/>
                <a:cs typeface="Cambria"/>
              </a:rPr>
              <a:t>an </a:t>
            </a:r>
            <a:r>
              <a:rPr sz="3600" spc="-5" dirty="0">
                <a:latin typeface="Cambria"/>
                <a:cs typeface="Cambria"/>
              </a:rPr>
              <a:t>action of the </a:t>
            </a:r>
            <a:r>
              <a:rPr sz="3600" spc="-10" dirty="0">
                <a:latin typeface="Cambria"/>
                <a:cs typeface="Cambria"/>
              </a:rPr>
              <a:t>client </a:t>
            </a:r>
            <a:r>
              <a:rPr sz="3600" spc="-5" dirty="0">
                <a:latin typeface="Cambria"/>
                <a:cs typeface="Cambria"/>
              </a:rPr>
              <a:t>is 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10" dirty="0">
                <a:latin typeface="Cambria"/>
                <a:cs typeface="Cambria"/>
              </a:rPr>
              <a:t>perform</a:t>
            </a:r>
            <a:endParaRPr sz="3600">
              <a:latin typeface="Cambria"/>
              <a:cs typeface="Cambria"/>
            </a:endParaRPr>
          </a:p>
          <a:p>
            <a:pPr marL="286385" marR="5080" indent="-2743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698115" algn="l"/>
                <a:tab pos="4217670" algn="l"/>
                <a:tab pos="5314950" algn="l"/>
                <a:tab pos="6866890" algn="l"/>
              </a:tabLst>
            </a:pPr>
            <a:r>
              <a:rPr sz="3600" b="1" dirty="0">
                <a:latin typeface="Cambria"/>
                <a:cs typeface="Cambria"/>
              </a:rPr>
              <a:t>E</a:t>
            </a:r>
            <a:r>
              <a:rPr sz="3600" b="1" spc="-45" dirty="0">
                <a:latin typeface="Cambria"/>
                <a:cs typeface="Cambria"/>
              </a:rPr>
              <a:t>x</a:t>
            </a:r>
            <a:r>
              <a:rPr sz="3600" b="1" spc="-5" dirty="0">
                <a:latin typeface="Cambria"/>
                <a:cs typeface="Cambria"/>
              </a:rPr>
              <a:t>am</a:t>
            </a:r>
            <a:r>
              <a:rPr sz="3600" b="1" spc="-15" dirty="0">
                <a:latin typeface="Cambria"/>
                <a:cs typeface="Cambria"/>
              </a:rPr>
              <a:t>p</a:t>
            </a:r>
            <a:r>
              <a:rPr sz="3600" b="1" spc="-5" dirty="0">
                <a:latin typeface="Cambria"/>
                <a:cs typeface="Cambria"/>
              </a:rPr>
              <a:t>l</a:t>
            </a:r>
            <a:r>
              <a:rPr sz="3600" b="1" spc="-20" dirty="0">
                <a:latin typeface="Cambria"/>
                <a:cs typeface="Cambria"/>
              </a:rPr>
              <a:t>e</a:t>
            </a:r>
            <a:r>
              <a:rPr sz="3600" b="1" dirty="0">
                <a:latin typeface="Cambria"/>
                <a:cs typeface="Cambria"/>
              </a:rPr>
              <a:t>:	</a:t>
            </a:r>
            <a:r>
              <a:rPr sz="3600" spc="-5" dirty="0">
                <a:latin typeface="Cambria"/>
                <a:cs typeface="Cambria"/>
              </a:rPr>
              <a:t>W</a:t>
            </a:r>
            <a:r>
              <a:rPr sz="3600" spc="5" dirty="0">
                <a:latin typeface="Cambria"/>
                <a:cs typeface="Cambria"/>
              </a:rPr>
              <a:t>h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th</a:t>
            </a:r>
            <a:r>
              <a:rPr sz="3600" dirty="0">
                <a:latin typeface="Cambria"/>
                <a:cs typeface="Cambria"/>
              </a:rPr>
              <a:t>e	cl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ent	</a:t>
            </a:r>
            <a:r>
              <a:rPr sz="3600" spc="-5" dirty="0">
                <a:latin typeface="Cambria"/>
                <a:cs typeface="Cambria"/>
              </a:rPr>
              <a:t>or  patient is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do, learn or</a:t>
            </a:r>
            <a:r>
              <a:rPr sz="3600" spc="-3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experience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9941" y="3968877"/>
            <a:ext cx="2827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030095" algn="l"/>
              </a:tabLst>
            </a:pPr>
            <a:r>
              <a:rPr sz="3600" spc="-240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2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b	</a:t>
            </a:r>
            <a:r>
              <a:rPr sz="3600" spc="-5" dirty="0">
                <a:latin typeface="Cambria"/>
                <a:cs typeface="Cambria"/>
              </a:rPr>
              <a:t>that  </a:t>
            </a:r>
            <a:r>
              <a:rPr sz="3600" spc="-15" dirty="0">
                <a:latin typeface="Cambria"/>
                <a:cs typeface="Cambria"/>
              </a:rPr>
              <a:t>observable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5611" y="3968877"/>
            <a:ext cx="4356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0">
              <a:spcBef>
                <a:spcPts val="100"/>
              </a:spcBef>
              <a:tabLst>
                <a:tab pos="2478405" algn="l"/>
                <a:tab pos="2856230" algn="l"/>
                <a:tab pos="3921760" algn="l"/>
              </a:tabLst>
            </a:pPr>
            <a:r>
              <a:rPr sz="3600" dirty="0">
                <a:latin typeface="Cambria"/>
                <a:cs typeface="Cambria"/>
              </a:rPr>
              <a:t>d</a:t>
            </a:r>
            <a:r>
              <a:rPr sz="3600" spc="-25" dirty="0">
                <a:latin typeface="Cambria"/>
                <a:cs typeface="Cambria"/>
              </a:rPr>
              <a:t>e</a:t>
            </a:r>
            <a:r>
              <a:rPr sz="3600" spc="-5" dirty="0">
                <a:latin typeface="Cambria"/>
                <a:cs typeface="Cambria"/>
              </a:rPr>
              <a:t>no</a:t>
            </a:r>
            <a:r>
              <a:rPr sz="3600" spc="-40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		di</a:t>
            </a:r>
            <a:r>
              <a:rPr sz="3600" spc="-65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ect</a:t>
            </a:r>
            <a:r>
              <a:rPr sz="3600" spc="-75" dirty="0">
                <a:latin typeface="Cambria"/>
                <a:cs typeface="Cambria"/>
              </a:rPr>
              <a:t>l</a:t>
            </a:r>
            <a:r>
              <a:rPr sz="3600" dirty="0">
                <a:latin typeface="Cambria"/>
                <a:cs typeface="Cambria"/>
              </a:rPr>
              <a:t>y  </a:t>
            </a:r>
            <a:r>
              <a:rPr sz="3600" spc="5" dirty="0">
                <a:latin typeface="Cambria"/>
                <a:cs typeface="Cambria"/>
              </a:rPr>
              <a:t>b</a:t>
            </a:r>
            <a:r>
              <a:rPr sz="3600" dirty="0">
                <a:latin typeface="Cambria"/>
                <a:cs typeface="Cambria"/>
              </a:rPr>
              <a:t>eh</a:t>
            </a:r>
            <a:r>
              <a:rPr sz="3600" spc="-75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vi</a:t>
            </a:r>
            <a:r>
              <a:rPr sz="3600" spc="-15" dirty="0">
                <a:latin typeface="Cambria"/>
                <a:cs typeface="Cambria"/>
              </a:rPr>
              <a:t>o</a:t>
            </a:r>
            <a:r>
              <a:rPr sz="3600" dirty="0">
                <a:latin typeface="Cambria"/>
                <a:cs typeface="Cambria"/>
              </a:rPr>
              <a:t>rs	such	</a:t>
            </a:r>
            <a:r>
              <a:rPr sz="3600" spc="-10" dirty="0">
                <a:latin typeface="Cambria"/>
                <a:cs typeface="Cambria"/>
              </a:rPr>
              <a:t>as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4259" y="5066538"/>
            <a:ext cx="623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45" dirty="0">
                <a:latin typeface="Cambria"/>
                <a:cs typeface="Cambria"/>
              </a:rPr>
              <a:t>administer, </a:t>
            </a:r>
            <a:r>
              <a:rPr sz="3600" spc="-15" dirty="0">
                <a:latin typeface="Cambria"/>
                <a:cs typeface="Cambria"/>
              </a:rPr>
              <a:t>demonstrate </a:t>
            </a:r>
            <a:r>
              <a:rPr sz="3600" dirty="0">
                <a:latin typeface="Cambria"/>
                <a:cs typeface="Cambria"/>
              </a:rPr>
              <a:t>&amp;</a:t>
            </a:r>
            <a:r>
              <a:rPr sz="3600" spc="55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walk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7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864" y="1257782"/>
            <a:ext cx="6802369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1090" y="913891"/>
            <a:ext cx="6793318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3686" y="1090422"/>
            <a:ext cx="113665" cy="14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0499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748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3685" y="942214"/>
            <a:ext cx="109728" cy="128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8407" y="942214"/>
            <a:ext cx="100075" cy="147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6885" y="942214"/>
            <a:ext cx="98552" cy="149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4416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818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4880" y="917829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79" h="338455">
                <a:moveTo>
                  <a:pt x="0" y="0"/>
                </a:moveTo>
                <a:lnTo>
                  <a:pt x="162305" y="0"/>
                </a:lnTo>
                <a:lnTo>
                  <a:pt x="175569" y="168"/>
                </a:lnTo>
                <a:lnTo>
                  <a:pt x="218955" y="4958"/>
                </a:lnTo>
                <a:lnTo>
                  <a:pt x="255319" y="20145"/>
                </a:lnTo>
                <a:lnTo>
                  <a:pt x="278622" y="55451"/>
                </a:lnTo>
                <a:lnTo>
                  <a:pt x="280797" y="74803"/>
                </a:lnTo>
                <a:lnTo>
                  <a:pt x="276582" y="101066"/>
                </a:lnTo>
                <a:lnTo>
                  <a:pt x="263937" y="123840"/>
                </a:lnTo>
                <a:lnTo>
                  <a:pt x="242863" y="143115"/>
                </a:lnTo>
                <a:lnTo>
                  <a:pt x="213360" y="158876"/>
                </a:lnTo>
                <a:lnTo>
                  <a:pt x="213360" y="161036"/>
                </a:lnTo>
                <a:lnTo>
                  <a:pt x="256151" y="182967"/>
                </a:lnTo>
                <a:lnTo>
                  <a:pt x="279923" y="215439"/>
                </a:lnTo>
                <a:lnTo>
                  <a:pt x="284479" y="242316"/>
                </a:lnTo>
                <a:lnTo>
                  <a:pt x="283958" y="254313"/>
                </a:lnTo>
                <a:lnTo>
                  <a:pt x="271508" y="294235"/>
                </a:lnTo>
                <a:lnTo>
                  <a:pt x="242095" y="321097"/>
                </a:lnTo>
                <a:lnTo>
                  <a:pt x="198784" y="335220"/>
                </a:lnTo>
                <a:lnTo>
                  <a:pt x="15265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384" y="33274"/>
                </a:lnTo>
                <a:lnTo>
                  <a:pt x="22733" y="29972"/>
                </a:lnTo>
                <a:lnTo>
                  <a:pt x="20954" y="26670"/>
                </a:lnTo>
                <a:lnTo>
                  <a:pt x="18288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1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1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77" y="284666"/>
                </a:lnTo>
                <a:lnTo>
                  <a:pt x="111759" y="313944"/>
                </a:lnTo>
                <a:lnTo>
                  <a:pt x="115061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8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6992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6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2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016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4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88594" y="299974"/>
                </a:lnTo>
                <a:lnTo>
                  <a:pt x="191515" y="296925"/>
                </a:lnTo>
                <a:lnTo>
                  <a:pt x="194310" y="293750"/>
                </a:lnTo>
                <a:lnTo>
                  <a:pt x="196977" y="290322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96885" y="917828"/>
            <a:ext cx="318770" cy="340360"/>
          </a:xfrm>
          <a:custGeom>
            <a:avLst/>
            <a:gdLst/>
            <a:ahLst/>
            <a:cxnLst/>
            <a:rect l="l" t="t" r="r" b="b"/>
            <a:pathLst>
              <a:path w="318770" h="340359">
                <a:moveTo>
                  <a:pt x="0" y="0"/>
                </a:moveTo>
                <a:lnTo>
                  <a:pt x="137033" y="0"/>
                </a:lnTo>
                <a:lnTo>
                  <a:pt x="137033" y="16383"/>
                </a:lnTo>
                <a:lnTo>
                  <a:pt x="128397" y="17399"/>
                </a:lnTo>
                <a:lnTo>
                  <a:pt x="122047" y="19812"/>
                </a:lnTo>
                <a:lnTo>
                  <a:pt x="117983" y="23622"/>
                </a:lnTo>
                <a:lnTo>
                  <a:pt x="113791" y="27305"/>
                </a:lnTo>
                <a:lnTo>
                  <a:pt x="111760" y="32766"/>
                </a:lnTo>
                <a:lnTo>
                  <a:pt x="111760" y="39624"/>
                </a:lnTo>
                <a:lnTo>
                  <a:pt x="111760" y="45085"/>
                </a:lnTo>
                <a:lnTo>
                  <a:pt x="112267" y="50419"/>
                </a:lnTo>
                <a:lnTo>
                  <a:pt x="168528" y="258445"/>
                </a:lnTo>
                <a:lnTo>
                  <a:pt x="229742" y="81280"/>
                </a:lnTo>
                <a:lnTo>
                  <a:pt x="232155" y="74422"/>
                </a:lnTo>
                <a:lnTo>
                  <a:pt x="234061" y="67818"/>
                </a:lnTo>
                <a:lnTo>
                  <a:pt x="235585" y="61722"/>
                </a:lnTo>
                <a:lnTo>
                  <a:pt x="236981" y="55625"/>
                </a:lnTo>
                <a:lnTo>
                  <a:pt x="237616" y="49149"/>
                </a:lnTo>
                <a:lnTo>
                  <a:pt x="237616" y="42418"/>
                </a:lnTo>
                <a:lnTo>
                  <a:pt x="237616" y="34290"/>
                </a:lnTo>
                <a:lnTo>
                  <a:pt x="235585" y="28067"/>
                </a:lnTo>
                <a:lnTo>
                  <a:pt x="231266" y="23749"/>
                </a:lnTo>
                <a:lnTo>
                  <a:pt x="227075" y="19558"/>
                </a:lnTo>
                <a:lnTo>
                  <a:pt x="220599" y="17018"/>
                </a:lnTo>
                <a:lnTo>
                  <a:pt x="211836" y="16383"/>
                </a:lnTo>
                <a:lnTo>
                  <a:pt x="211836" y="0"/>
                </a:lnTo>
                <a:lnTo>
                  <a:pt x="318642" y="0"/>
                </a:lnTo>
                <a:lnTo>
                  <a:pt x="318642" y="16383"/>
                </a:lnTo>
                <a:lnTo>
                  <a:pt x="312419" y="17399"/>
                </a:lnTo>
                <a:lnTo>
                  <a:pt x="307086" y="19431"/>
                </a:lnTo>
                <a:lnTo>
                  <a:pt x="281757" y="54473"/>
                </a:lnTo>
                <a:lnTo>
                  <a:pt x="174498" y="339979"/>
                </a:lnTo>
                <a:lnTo>
                  <a:pt x="117221" y="339979"/>
                </a:lnTo>
                <a:lnTo>
                  <a:pt x="35433" y="62484"/>
                </a:lnTo>
                <a:lnTo>
                  <a:pt x="20574" y="26670"/>
                </a:lnTo>
                <a:lnTo>
                  <a:pt x="16637" y="23495"/>
                </a:lnTo>
                <a:lnTo>
                  <a:pt x="12573" y="20193"/>
                </a:lnTo>
                <a:lnTo>
                  <a:pt x="7112" y="1790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55942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6353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4373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0472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39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6" y="28956"/>
                </a:lnTo>
                <a:lnTo>
                  <a:pt x="103377" y="28956"/>
                </a:lnTo>
                <a:lnTo>
                  <a:pt x="103377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63449" y="139573"/>
                </a:lnTo>
                <a:lnTo>
                  <a:pt x="166242" y="133858"/>
                </a:lnTo>
                <a:lnTo>
                  <a:pt x="168401" y="125984"/>
                </a:lnTo>
                <a:lnTo>
                  <a:pt x="170306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6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7" y="199644"/>
                </a:lnTo>
                <a:lnTo>
                  <a:pt x="160274" y="193929"/>
                </a:lnTo>
                <a:lnTo>
                  <a:pt x="156844" y="189865"/>
                </a:lnTo>
                <a:lnTo>
                  <a:pt x="152653" y="187579"/>
                </a:lnTo>
                <a:lnTo>
                  <a:pt x="148589" y="185293"/>
                </a:lnTo>
                <a:lnTo>
                  <a:pt x="142748" y="184150"/>
                </a:lnTo>
                <a:lnTo>
                  <a:pt x="135127" y="184150"/>
                </a:lnTo>
                <a:lnTo>
                  <a:pt x="103377" y="184150"/>
                </a:lnTo>
                <a:lnTo>
                  <a:pt x="103377" y="276098"/>
                </a:lnTo>
                <a:lnTo>
                  <a:pt x="103377" y="284861"/>
                </a:lnTo>
                <a:lnTo>
                  <a:pt x="103631" y="291465"/>
                </a:lnTo>
                <a:lnTo>
                  <a:pt x="104139" y="296037"/>
                </a:lnTo>
                <a:lnTo>
                  <a:pt x="104648" y="300609"/>
                </a:lnTo>
                <a:lnTo>
                  <a:pt x="111632" y="313817"/>
                </a:lnTo>
                <a:lnTo>
                  <a:pt x="113537" y="315595"/>
                </a:lnTo>
                <a:lnTo>
                  <a:pt x="116204" y="317119"/>
                </a:lnTo>
                <a:lnTo>
                  <a:pt x="119633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421"/>
                </a:lnTo>
                <a:lnTo>
                  <a:pt x="10922" y="318643"/>
                </a:lnTo>
                <a:lnTo>
                  <a:pt x="14477" y="316738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656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7786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8977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6" y="19812"/>
                </a:lnTo>
                <a:lnTo>
                  <a:pt x="104267" y="42291"/>
                </a:lnTo>
                <a:lnTo>
                  <a:pt x="103631" y="47498"/>
                </a:lnTo>
                <a:lnTo>
                  <a:pt x="103378" y="54101"/>
                </a:lnTo>
                <a:lnTo>
                  <a:pt x="103378" y="61975"/>
                </a:lnTo>
                <a:lnTo>
                  <a:pt x="103378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8079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7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7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7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7551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89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3" y="18796"/>
                </a:lnTo>
                <a:lnTo>
                  <a:pt x="367664" y="21590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69" y="338328"/>
                </a:lnTo>
                <a:lnTo>
                  <a:pt x="255269" y="321945"/>
                </a:lnTo>
                <a:lnTo>
                  <a:pt x="262508" y="319913"/>
                </a:lnTo>
                <a:lnTo>
                  <a:pt x="267588" y="318135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7" y="295148"/>
                </a:lnTo>
                <a:lnTo>
                  <a:pt x="281558" y="287020"/>
                </a:lnTo>
                <a:lnTo>
                  <a:pt x="281558" y="275844"/>
                </a:lnTo>
                <a:lnTo>
                  <a:pt x="281558" y="154432"/>
                </a:lnTo>
                <a:lnTo>
                  <a:pt x="282320" y="107061"/>
                </a:lnTo>
                <a:lnTo>
                  <a:pt x="283844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732" y="300863"/>
                </a:lnTo>
                <a:lnTo>
                  <a:pt x="79882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0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25907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3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5117" y="917829"/>
            <a:ext cx="303530" cy="338455"/>
          </a:xfrm>
          <a:custGeom>
            <a:avLst/>
            <a:gdLst/>
            <a:ahLst/>
            <a:cxnLst/>
            <a:rect l="l" t="t" r="r" b="b"/>
            <a:pathLst>
              <a:path w="303530" h="338455">
                <a:moveTo>
                  <a:pt x="6692" y="0"/>
                </a:moveTo>
                <a:lnTo>
                  <a:pt x="144462" y="0"/>
                </a:lnTo>
                <a:lnTo>
                  <a:pt x="144462" y="16383"/>
                </a:lnTo>
                <a:lnTo>
                  <a:pt x="136702" y="17145"/>
                </a:lnTo>
                <a:lnTo>
                  <a:pt x="131203" y="18923"/>
                </a:lnTo>
                <a:lnTo>
                  <a:pt x="127990" y="21717"/>
                </a:lnTo>
                <a:lnTo>
                  <a:pt x="124764" y="24384"/>
                </a:lnTo>
                <a:lnTo>
                  <a:pt x="123151" y="28575"/>
                </a:lnTo>
                <a:lnTo>
                  <a:pt x="123151" y="34162"/>
                </a:lnTo>
                <a:lnTo>
                  <a:pt x="123151" y="37084"/>
                </a:lnTo>
                <a:lnTo>
                  <a:pt x="123736" y="40259"/>
                </a:lnTo>
                <a:lnTo>
                  <a:pt x="143967" y="79756"/>
                </a:lnTo>
                <a:lnTo>
                  <a:pt x="167017" y="118237"/>
                </a:lnTo>
                <a:lnTo>
                  <a:pt x="197002" y="74168"/>
                </a:lnTo>
                <a:lnTo>
                  <a:pt x="213613" y="40894"/>
                </a:lnTo>
                <a:lnTo>
                  <a:pt x="213613" y="34925"/>
                </a:lnTo>
                <a:lnTo>
                  <a:pt x="213613" y="29718"/>
                </a:lnTo>
                <a:lnTo>
                  <a:pt x="211835" y="25400"/>
                </a:lnTo>
                <a:lnTo>
                  <a:pt x="208153" y="22225"/>
                </a:lnTo>
                <a:lnTo>
                  <a:pt x="204469" y="18923"/>
                </a:lnTo>
                <a:lnTo>
                  <a:pt x="199516" y="17018"/>
                </a:lnTo>
                <a:lnTo>
                  <a:pt x="193027" y="16383"/>
                </a:lnTo>
                <a:lnTo>
                  <a:pt x="193027" y="0"/>
                </a:lnTo>
                <a:lnTo>
                  <a:pt x="295401" y="0"/>
                </a:lnTo>
                <a:lnTo>
                  <a:pt x="295401" y="16637"/>
                </a:lnTo>
                <a:lnTo>
                  <a:pt x="290575" y="17907"/>
                </a:lnTo>
                <a:lnTo>
                  <a:pt x="286003" y="20066"/>
                </a:lnTo>
                <a:lnTo>
                  <a:pt x="281685" y="22987"/>
                </a:lnTo>
                <a:lnTo>
                  <a:pt x="277494" y="25781"/>
                </a:lnTo>
                <a:lnTo>
                  <a:pt x="272541" y="30607"/>
                </a:lnTo>
                <a:lnTo>
                  <a:pt x="248521" y="61626"/>
                </a:lnTo>
                <a:lnTo>
                  <a:pt x="239903" y="73913"/>
                </a:lnTo>
                <a:lnTo>
                  <a:pt x="186347" y="150241"/>
                </a:lnTo>
                <a:lnTo>
                  <a:pt x="267081" y="283463"/>
                </a:lnTo>
                <a:lnTo>
                  <a:pt x="269875" y="287909"/>
                </a:lnTo>
                <a:lnTo>
                  <a:pt x="272795" y="292354"/>
                </a:lnTo>
                <a:lnTo>
                  <a:pt x="275716" y="296799"/>
                </a:lnTo>
                <a:lnTo>
                  <a:pt x="278510" y="301117"/>
                </a:lnTo>
                <a:lnTo>
                  <a:pt x="281431" y="305054"/>
                </a:lnTo>
                <a:lnTo>
                  <a:pt x="284098" y="308356"/>
                </a:lnTo>
                <a:lnTo>
                  <a:pt x="286766" y="311785"/>
                </a:lnTo>
                <a:lnTo>
                  <a:pt x="289178" y="314325"/>
                </a:lnTo>
                <a:lnTo>
                  <a:pt x="291338" y="315975"/>
                </a:lnTo>
                <a:lnTo>
                  <a:pt x="293369" y="317626"/>
                </a:lnTo>
                <a:lnTo>
                  <a:pt x="303529" y="321945"/>
                </a:lnTo>
                <a:lnTo>
                  <a:pt x="303529" y="338328"/>
                </a:lnTo>
                <a:lnTo>
                  <a:pt x="165773" y="338328"/>
                </a:lnTo>
                <a:lnTo>
                  <a:pt x="165773" y="321945"/>
                </a:lnTo>
                <a:lnTo>
                  <a:pt x="173037" y="321056"/>
                </a:lnTo>
                <a:lnTo>
                  <a:pt x="178409" y="319405"/>
                </a:lnTo>
                <a:lnTo>
                  <a:pt x="181876" y="316738"/>
                </a:lnTo>
                <a:lnTo>
                  <a:pt x="185343" y="314071"/>
                </a:lnTo>
                <a:lnTo>
                  <a:pt x="187083" y="309880"/>
                </a:lnTo>
                <a:lnTo>
                  <a:pt x="187083" y="304038"/>
                </a:lnTo>
                <a:lnTo>
                  <a:pt x="187083" y="302133"/>
                </a:lnTo>
                <a:lnTo>
                  <a:pt x="186791" y="299974"/>
                </a:lnTo>
                <a:lnTo>
                  <a:pt x="186220" y="297688"/>
                </a:lnTo>
                <a:lnTo>
                  <a:pt x="185635" y="295275"/>
                </a:lnTo>
                <a:lnTo>
                  <a:pt x="184645" y="292481"/>
                </a:lnTo>
                <a:lnTo>
                  <a:pt x="136042" y="208915"/>
                </a:lnTo>
                <a:lnTo>
                  <a:pt x="95643" y="268605"/>
                </a:lnTo>
                <a:lnTo>
                  <a:pt x="92506" y="273431"/>
                </a:lnTo>
                <a:lnTo>
                  <a:pt x="89865" y="277749"/>
                </a:lnTo>
                <a:lnTo>
                  <a:pt x="87718" y="281813"/>
                </a:lnTo>
                <a:lnTo>
                  <a:pt x="85572" y="285750"/>
                </a:lnTo>
                <a:lnTo>
                  <a:pt x="84086" y="289306"/>
                </a:lnTo>
                <a:lnTo>
                  <a:pt x="83261" y="292608"/>
                </a:lnTo>
                <a:lnTo>
                  <a:pt x="82435" y="296037"/>
                </a:lnTo>
                <a:lnTo>
                  <a:pt x="82016" y="299847"/>
                </a:lnTo>
                <a:lnTo>
                  <a:pt x="82016" y="304292"/>
                </a:lnTo>
                <a:lnTo>
                  <a:pt x="82016" y="308737"/>
                </a:lnTo>
                <a:lnTo>
                  <a:pt x="83794" y="312674"/>
                </a:lnTo>
                <a:lnTo>
                  <a:pt x="87350" y="315975"/>
                </a:lnTo>
                <a:lnTo>
                  <a:pt x="90893" y="319278"/>
                </a:lnTo>
                <a:lnTo>
                  <a:pt x="95973" y="321310"/>
                </a:lnTo>
                <a:lnTo>
                  <a:pt x="102590" y="321945"/>
                </a:lnTo>
                <a:lnTo>
                  <a:pt x="10259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5448" y="320294"/>
                </a:lnTo>
                <a:lnTo>
                  <a:pt x="10439" y="317754"/>
                </a:lnTo>
                <a:lnTo>
                  <a:pt x="14985" y="314325"/>
                </a:lnTo>
                <a:lnTo>
                  <a:pt x="19532" y="311023"/>
                </a:lnTo>
                <a:lnTo>
                  <a:pt x="24485" y="306070"/>
                </a:lnTo>
                <a:lnTo>
                  <a:pt x="52031" y="269621"/>
                </a:lnTo>
                <a:lnTo>
                  <a:pt x="116712" y="176911"/>
                </a:lnTo>
                <a:lnTo>
                  <a:pt x="54267" y="73151"/>
                </a:lnTo>
                <a:lnTo>
                  <a:pt x="31915" y="37719"/>
                </a:lnTo>
                <a:lnTo>
                  <a:pt x="24523" y="28194"/>
                </a:lnTo>
                <a:lnTo>
                  <a:pt x="21221" y="24257"/>
                </a:lnTo>
                <a:lnTo>
                  <a:pt x="6692" y="16383"/>
                </a:lnTo>
                <a:lnTo>
                  <a:pt x="66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1090" y="917829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0" y="0"/>
                </a:moveTo>
                <a:lnTo>
                  <a:pt x="245821" y="0"/>
                </a:lnTo>
                <a:lnTo>
                  <a:pt x="245821" y="78867"/>
                </a:lnTo>
                <a:lnTo>
                  <a:pt x="211874" y="78867"/>
                </a:lnTo>
                <a:lnTo>
                  <a:pt x="207935" y="68010"/>
                </a:lnTo>
                <a:lnTo>
                  <a:pt x="204309" y="59070"/>
                </a:lnTo>
                <a:lnTo>
                  <a:pt x="173650" y="30178"/>
                </a:lnTo>
                <a:lnTo>
                  <a:pt x="157353" y="28956"/>
                </a:lnTo>
                <a:lnTo>
                  <a:pt x="103327" y="28956"/>
                </a:lnTo>
                <a:lnTo>
                  <a:pt x="103327" y="147955"/>
                </a:lnTo>
                <a:lnTo>
                  <a:pt x="136042" y="147955"/>
                </a:lnTo>
                <a:lnTo>
                  <a:pt x="143306" y="147955"/>
                </a:lnTo>
                <a:lnTo>
                  <a:pt x="171234" y="112268"/>
                </a:lnTo>
                <a:lnTo>
                  <a:pt x="199237" y="112268"/>
                </a:lnTo>
                <a:lnTo>
                  <a:pt x="199237" y="212851"/>
                </a:lnTo>
                <a:lnTo>
                  <a:pt x="171234" y="212851"/>
                </a:lnTo>
                <a:lnTo>
                  <a:pt x="168922" y="203326"/>
                </a:lnTo>
                <a:lnTo>
                  <a:pt x="166357" y="195961"/>
                </a:lnTo>
                <a:lnTo>
                  <a:pt x="163550" y="191008"/>
                </a:lnTo>
                <a:lnTo>
                  <a:pt x="160743" y="185928"/>
                </a:lnTo>
                <a:lnTo>
                  <a:pt x="157391" y="182372"/>
                </a:lnTo>
                <a:lnTo>
                  <a:pt x="153517" y="180212"/>
                </a:lnTo>
                <a:lnTo>
                  <a:pt x="149631" y="178054"/>
                </a:lnTo>
                <a:lnTo>
                  <a:pt x="143802" y="176911"/>
                </a:lnTo>
                <a:lnTo>
                  <a:pt x="136042" y="176911"/>
                </a:lnTo>
                <a:lnTo>
                  <a:pt x="103327" y="176911"/>
                </a:lnTo>
                <a:lnTo>
                  <a:pt x="103327" y="309245"/>
                </a:lnTo>
                <a:lnTo>
                  <a:pt x="157111" y="309245"/>
                </a:lnTo>
                <a:lnTo>
                  <a:pt x="162890" y="309245"/>
                </a:lnTo>
                <a:lnTo>
                  <a:pt x="167767" y="308863"/>
                </a:lnTo>
                <a:lnTo>
                  <a:pt x="171729" y="308101"/>
                </a:lnTo>
                <a:lnTo>
                  <a:pt x="175691" y="307467"/>
                </a:lnTo>
                <a:lnTo>
                  <a:pt x="203695" y="278257"/>
                </a:lnTo>
                <a:lnTo>
                  <a:pt x="214350" y="247776"/>
                </a:lnTo>
                <a:lnTo>
                  <a:pt x="248297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55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4834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1822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9" y="0"/>
                </a:lnTo>
                <a:lnTo>
                  <a:pt x="292227" y="277622"/>
                </a:lnTo>
                <a:lnTo>
                  <a:pt x="294798" y="286214"/>
                </a:lnTo>
                <a:lnTo>
                  <a:pt x="311022" y="316611"/>
                </a:lnTo>
                <a:lnTo>
                  <a:pt x="314959" y="319786"/>
                </a:lnTo>
                <a:lnTo>
                  <a:pt x="320547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6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9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2667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05677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2435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944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755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6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273224" y="1622426"/>
          <a:ext cx="7200265" cy="4752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20" dirty="0">
                          <a:latin typeface="Cambria"/>
                          <a:cs typeface="Cambria"/>
                        </a:rPr>
                        <a:t>Apply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Help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Select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0" dirty="0">
                          <a:latin typeface="Cambria"/>
                          <a:cs typeface="Cambria"/>
                        </a:rPr>
                        <a:t>Assist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Identify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5" dirty="0">
                          <a:latin typeface="Cambria"/>
                          <a:cs typeface="Cambria"/>
                        </a:rPr>
                        <a:t>Share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5" dirty="0">
                          <a:latin typeface="Cambria"/>
                          <a:cs typeface="Cambria"/>
                        </a:rPr>
                        <a:t>Breath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Choose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10" dirty="0">
                          <a:latin typeface="Cambria"/>
                          <a:cs typeface="Cambria"/>
                        </a:rPr>
                        <a:t>compare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Define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0" dirty="0">
                          <a:latin typeface="Cambria"/>
                          <a:cs typeface="Cambria"/>
                        </a:rPr>
                        <a:t>Demonstrate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Describe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Discuss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Explain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35" dirty="0">
                          <a:latin typeface="Cambria"/>
                          <a:cs typeface="Cambria"/>
                        </a:rPr>
                        <a:t>Give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Inject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Sleep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List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0" dirty="0">
                          <a:latin typeface="Cambria"/>
                          <a:cs typeface="Cambria"/>
                        </a:rPr>
                        <a:t>State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30" dirty="0">
                          <a:latin typeface="Cambria"/>
                          <a:cs typeface="Cambria"/>
                        </a:rPr>
                        <a:t>Move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65" dirty="0">
                          <a:latin typeface="Cambria"/>
                          <a:cs typeface="Cambria"/>
                        </a:rPr>
                        <a:t>Talk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5" dirty="0">
                          <a:latin typeface="Cambria"/>
                          <a:cs typeface="Cambria"/>
                        </a:rPr>
                        <a:t>Name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15" dirty="0">
                          <a:latin typeface="Cambria"/>
                          <a:cs typeface="Cambria"/>
                        </a:rPr>
                        <a:t>Prepare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spc="-25" dirty="0">
                          <a:latin typeface="Cambria"/>
                          <a:cs typeface="Cambria"/>
                        </a:rPr>
                        <a:t>Turn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spc="-15" dirty="0">
                          <a:latin typeface="Cambria"/>
                          <a:cs typeface="Cambria"/>
                        </a:rPr>
                        <a:t>Provide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spc="-30" dirty="0">
                          <a:latin typeface="Cambria"/>
                          <a:cs typeface="Cambria"/>
                        </a:rPr>
                        <a:t>Verbalize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spc="-10" dirty="0">
                          <a:latin typeface="Cambria"/>
                          <a:cs typeface="Cambria"/>
                        </a:rPr>
                        <a:t>Report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2459" y="1245470"/>
            <a:ext cx="7183752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6483" y="868299"/>
            <a:ext cx="7165759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6180" y="900049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4955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98" y="247255"/>
                </a:lnTo>
                <a:lnTo>
                  <a:pt x="135509" y="196532"/>
                </a:lnTo>
                <a:lnTo>
                  <a:pt x="137922" y="152907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5" y="37004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4023" y="900049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8923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3" y="0"/>
                </a:moveTo>
                <a:lnTo>
                  <a:pt x="13081" y="0"/>
                </a:lnTo>
                <a:lnTo>
                  <a:pt x="4952" y="126"/>
                </a:lnTo>
                <a:lnTo>
                  <a:pt x="0" y="507"/>
                </a:lnTo>
                <a:lnTo>
                  <a:pt x="0" y="307720"/>
                </a:lnTo>
                <a:lnTo>
                  <a:pt x="3301" y="308355"/>
                </a:lnTo>
                <a:lnTo>
                  <a:pt x="11556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98" y="247255"/>
                </a:lnTo>
                <a:lnTo>
                  <a:pt x="135508" y="196532"/>
                </a:lnTo>
                <a:lnTo>
                  <a:pt x="137921" y="152907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4" y="37004"/>
                </a:lnTo>
                <a:lnTo>
                  <a:pt x="71568" y="9108"/>
                </a:lnTo>
                <a:lnTo>
                  <a:pt x="2438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2078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8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5719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7667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6571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4" y="0"/>
                </a:moveTo>
                <a:lnTo>
                  <a:pt x="30154" y="21324"/>
                </a:lnTo>
                <a:lnTo>
                  <a:pt x="10828" y="59352"/>
                </a:lnTo>
                <a:lnTo>
                  <a:pt x="120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38" y="254609"/>
                </a:lnTo>
                <a:lnTo>
                  <a:pt x="31008" y="295017"/>
                </a:lnTo>
                <a:lnTo>
                  <a:pt x="80289" y="317626"/>
                </a:lnTo>
                <a:lnTo>
                  <a:pt x="90412" y="316932"/>
                </a:lnTo>
                <a:lnTo>
                  <a:pt x="129416" y="292750"/>
                </a:lnTo>
                <a:lnTo>
                  <a:pt x="147815" y="252428"/>
                </a:lnTo>
                <a:lnTo>
                  <a:pt x="154806" y="212179"/>
                </a:lnTo>
                <a:lnTo>
                  <a:pt x="157035" y="165226"/>
                </a:lnTo>
                <a:lnTo>
                  <a:pt x="156497" y="139176"/>
                </a:lnTo>
                <a:lnTo>
                  <a:pt x="152197" y="93646"/>
                </a:lnTo>
                <a:lnTo>
                  <a:pt x="137645" y="41957"/>
                </a:lnTo>
                <a:lnTo>
                  <a:pt x="113211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96960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0"/>
                </a:lnTo>
                <a:lnTo>
                  <a:pt x="253746" y="228219"/>
                </a:lnTo>
                <a:lnTo>
                  <a:pt x="277749" y="265175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3872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59" y="163068"/>
                </a:lnTo>
                <a:lnTo>
                  <a:pt x="157860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59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4" y="337438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5" y="24257"/>
                </a:lnTo>
                <a:lnTo>
                  <a:pt x="12319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8800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90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4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21411" y="344170"/>
                </a:lnTo>
                <a:lnTo>
                  <a:pt x="123444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580"/>
                </a:lnTo>
                <a:lnTo>
                  <a:pt x="29209" y="59817"/>
                </a:lnTo>
                <a:lnTo>
                  <a:pt x="28955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0952" y="87261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59" h="373380">
                <a:moveTo>
                  <a:pt x="0" y="0"/>
                </a:moveTo>
                <a:lnTo>
                  <a:pt x="264032" y="0"/>
                </a:lnTo>
                <a:lnTo>
                  <a:pt x="264032" y="86868"/>
                </a:lnTo>
                <a:lnTo>
                  <a:pt x="226695" y="86868"/>
                </a:lnTo>
                <a:lnTo>
                  <a:pt x="222311" y="74961"/>
                </a:lnTo>
                <a:lnTo>
                  <a:pt x="218297" y="65151"/>
                </a:lnTo>
                <a:lnTo>
                  <a:pt x="191196" y="35004"/>
                </a:lnTo>
                <a:lnTo>
                  <a:pt x="166497" y="32004"/>
                </a:lnTo>
                <a:lnTo>
                  <a:pt x="113792" y="32004"/>
                </a:lnTo>
                <a:lnTo>
                  <a:pt x="113792" y="170942"/>
                </a:lnTo>
                <a:lnTo>
                  <a:pt x="148844" y="170942"/>
                </a:lnTo>
                <a:lnTo>
                  <a:pt x="157352" y="170942"/>
                </a:lnTo>
                <a:lnTo>
                  <a:pt x="184213" y="142557"/>
                </a:lnTo>
                <a:lnTo>
                  <a:pt x="187578" y="127508"/>
                </a:lnTo>
                <a:lnTo>
                  <a:pt x="218440" y="127508"/>
                </a:lnTo>
                <a:lnTo>
                  <a:pt x="218440" y="246634"/>
                </a:lnTo>
                <a:lnTo>
                  <a:pt x="187578" y="246634"/>
                </a:lnTo>
                <a:lnTo>
                  <a:pt x="185866" y="238537"/>
                </a:lnTo>
                <a:lnTo>
                  <a:pt x="183975" y="231394"/>
                </a:lnTo>
                <a:lnTo>
                  <a:pt x="168148" y="206756"/>
                </a:lnTo>
                <a:lnTo>
                  <a:pt x="163575" y="204216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792" y="202946"/>
                </a:lnTo>
                <a:lnTo>
                  <a:pt x="113792" y="304292"/>
                </a:lnTo>
                <a:lnTo>
                  <a:pt x="113792" y="313944"/>
                </a:lnTo>
                <a:lnTo>
                  <a:pt x="114173" y="321183"/>
                </a:lnTo>
                <a:lnTo>
                  <a:pt x="114681" y="326263"/>
                </a:lnTo>
                <a:lnTo>
                  <a:pt x="115188" y="331216"/>
                </a:lnTo>
                <a:lnTo>
                  <a:pt x="116205" y="335280"/>
                </a:lnTo>
                <a:lnTo>
                  <a:pt x="117728" y="338455"/>
                </a:lnTo>
                <a:lnTo>
                  <a:pt x="119125" y="341503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4" y="351282"/>
                </a:lnTo>
                <a:lnTo>
                  <a:pt x="15875" y="348996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040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5879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90" y="20066"/>
                </a:lnTo>
                <a:lnTo>
                  <a:pt x="130302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7" y="322072"/>
                </a:lnTo>
                <a:lnTo>
                  <a:pt x="114808" y="327533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1165" y="87261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6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6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7690" y="87261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8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8"/>
                </a:lnTo>
                <a:lnTo>
                  <a:pt x="312293" y="82800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7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4"/>
                </a:lnTo>
                <a:lnTo>
                  <a:pt x="93853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4804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0"/>
                </a:lnTo>
                <a:lnTo>
                  <a:pt x="253746" y="228219"/>
                </a:lnTo>
                <a:lnTo>
                  <a:pt x="277749" y="265175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5864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6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3060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522" y="29463"/>
                </a:lnTo>
                <a:lnTo>
                  <a:pt x="118744" y="32766"/>
                </a:lnTo>
                <a:lnTo>
                  <a:pt x="116966" y="36068"/>
                </a:lnTo>
                <a:lnTo>
                  <a:pt x="115696" y="40386"/>
                </a:lnTo>
                <a:lnTo>
                  <a:pt x="114934" y="45593"/>
                </a:lnTo>
                <a:lnTo>
                  <a:pt x="114172" y="50927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2" y="331978"/>
                </a:lnTo>
                <a:lnTo>
                  <a:pt x="116585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580"/>
                </a:lnTo>
                <a:lnTo>
                  <a:pt x="29209" y="59817"/>
                </a:lnTo>
                <a:lnTo>
                  <a:pt x="28956" y="52705"/>
                </a:lnTo>
                <a:lnTo>
                  <a:pt x="28447" y="46990"/>
                </a:lnTo>
                <a:lnTo>
                  <a:pt x="28066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6665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9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6134" y="47879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9848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522" y="29463"/>
                </a:lnTo>
                <a:lnTo>
                  <a:pt x="118744" y="32766"/>
                </a:lnTo>
                <a:lnTo>
                  <a:pt x="116966" y="36068"/>
                </a:lnTo>
                <a:lnTo>
                  <a:pt x="115696" y="40386"/>
                </a:lnTo>
                <a:lnTo>
                  <a:pt x="114934" y="45593"/>
                </a:lnTo>
                <a:lnTo>
                  <a:pt x="114172" y="50927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580"/>
                </a:lnTo>
                <a:lnTo>
                  <a:pt x="29209" y="59817"/>
                </a:lnTo>
                <a:lnTo>
                  <a:pt x="28956" y="52705"/>
                </a:lnTo>
                <a:lnTo>
                  <a:pt x="28447" y="46990"/>
                </a:lnTo>
                <a:lnTo>
                  <a:pt x="28066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5133" y="87261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5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5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4767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472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6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57894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5210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8851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2927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60798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9728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411" y="0"/>
                </a:moveTo>
                <a:lnTo>
                  <a:pt x="205694" y="2928"/>
                </a:lnTo>
                <a:lnTo>
                  <a:pt x="267005" y="26360"/>
                </a:lnTo>
                <a:lnTo>
                  <a:pt x="307950" y="73074"/>
                </a:lnTo>
                <a:lnTo>
                  <a:pt x="328438" y="142642"/>
                </a:lnTo>
                <a:lnTo>
                  <a:pt x="331000" y="185927"/>
                </a:lnTo>
                <a:lnTo>
                  <a:pt x="330240" y="210833"/>
                </a:lnTo>
                <a:lnTo>
                  <a:pt x="324163" y="255168"/>
                </a:lnTo>
                <a:lnTo>
                  <a:pt x="312128" y="292238"/>
                </a:lnTo>
                <a:lnTo>
                  <a:pt x="284289" y="335279"/>
                </a:lnTo>
                <a:lnTo>
                  <a:pt x="245709" y="363926"/>
                </a:lnTo>
                <a:lnTo>
                  <a:pt x="197550" y="378729"/>
                </a:lnTo>
                <a:lnTo>
                  <a:pt x="160858" y="381508"/>
                </a:lnTo>
                <a:lnTo>
                  <a:pt x="123210" y="378577"/>
                </a:lnTo>
                <a:lnTo>
                  <a:pt x="62922" y="355093"/>
                </a:lnTo>
                <a:lnTo>
                  <a:pt x="22658" y="308086"/>
                </a:lnTo>
                <a:lnTo>
                  <a:pt x="2517" y="237791"/>
                </a:lnTo>
                <a:lnTo>
                  <a:pt x="0" y="193928"/>
                </a:lnTo>
                <a:lnTo>
                  <a:pt x="1219" y="164284"/>
                </a:lnTo>
                <a:lnTo>
                  <a:pt x="10978" y="111758"/>
                </a:lnTo>
                <a:lnTo>
                  <a:pt x="30435" y="68397"/>
                </a:lnTo>
                <a:lnTo>
                  <a:pt x="59181" y="35250"/>
                </a:lnTo>
                <a:lnTo>
                  <a:pt x="96899" y="12698"/>
                </a:lnTo>
                <a:lnTo>
                  <a:pt x="142095" y="1406"/>
                </a:lnTo>
                <a:lnTo>
                  <a:pt x="1674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6483" y="868300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605" y="0"/>
                </a:moveTo>
                <a:lnTo>
                  <a:pt x="211062" y="1660"/>
                </a:lnTo>
                <a:lnTo>
                  <a:pt x="257245" y="9636"/>
                </a:lnTo>
                <a:lnTo>
                  <a:pt x="269278" y="12826"/>
                </a:lnTo>
                <a:lnTo>
                  <a:pt x="269278" y="91948"/>
                </a:lnTo>
                <a:lnTo>
                  <a:pt x="232143" y="91948"/>
                </a:lnTo>
                <a:lnTo>
                  <a:pt x="228388" y="77539"/>
                </a:lnTo>
                <a:lnTo>
                  <a:pt x="223675" y="65166"/>
                </a:lnTo>
                <a:lnTo>
                  <a:pt x="194997" y="35559"/>
                </a:lnTo>
                <a:lnTo>
                  <a:pt x="174244" y="31876"/>
                </a:lnTo>
                <a:lnTo>
                  <a:pt x="153984" y="34470"/>
                </a:lnTo>
                <a:lnTo>
                  <a:pt x="121346" y="55183"/>
                </a:lnTo>
                <a:lnTo>
                  <a:pt x="99290" y="96468"/>
                </a:lnTo>
                <a:lnTo>
                  <a:pt x="88236" y="157896"/>
                </a:lnTo>
                <a:lnTo>
                  <a:pt x="86855" y="196087"/>
                </a:lnTo>
                <a:lnTo>
                  <a:pt x="88117" y="231614"/>
                </a:lnTo>
                <a:lnTo>
                  <a:pt x="98219" y="288903"/>
                </a:lnTo>
                <a:lnTo>
                  <a:pt x="118343" y="327644"/>
                </a:lnTo>
                <a:lnTo>
                  <a:pt x="166319" y="349503"/>
                </a:lnTo>
                <a:lnTo>
                  <a:pt x="175829" y="349097"/>
                </a:lnTo>
                <a:lnTo>
                  <a:pt x="214827" y="329094"/>
                </a:lnTo>
                <a:lnTo>
                  <a:pt x="231863" y="285114"/>
                </a:lnTo>
                <a:lnTo>
                  <a:pt x="269278" y="285114"/>
                </a:lnTo>
                <a:lnTo>
                  <a:pt x="269278" y="367791"/>
                </a:lnTo>
                <a:lnTo>
                  <a:pt x="254583" y="371151"/>
                </a:lnTo>
                <a:lnTo>
                  <a:pt x="214388" y="378205"/>
                </a:lnTo>
                <a:lnTo>
                  <a:pt x="176037" y="381295"/>
                </a:lnTo>
                <a:lnTo>
                  <a:pt x="162775" y="381508"/>
                </a:lnTo>
                <a:lnTo>
                  <a:pt x="135677" y="380224"/>
                </a:lnTo>
                <a:lnTo>
                  <a:pt x="89314" y="369988"/>
                </a:lnTo>
                <a:lnTo>
                  <a:pt x="53275" y="349486"/>
                </a:lnTo>
                <a:lnTo>
                  <a:pt x="26781" y="318573"/>
                </a:lnTo>
                <a:lnTo>
                  <a:pt x="9601" y="277090"/>
                </a:lnTo>
                <a:lnTo>
                  <a:pt x="1066" y="224702"/>
                </a:lnTo>
                <a:lnTo>
                  <a:pt x="0" y="194437"/>
                </a:lnTo>
                <a:lnTo>
                  <a:pt x="1254" y="165768"/>
                </a:lnTo>
                <a:lnTo>
                  <a:pt x="11294" y="114194"/>
                </a:lnTo>
                <a:lnTo>
                  <a:pt x="31302" y="70665"/>
                </a:lnTo>
                <a:lnTo>
                  <a:pt x="60864" y="36895"/>
                </a:lnTo>
                <a:lnTo>
                  <a:pt x="99691" y="13340"/>
                </a:lnTo>
                <a:lnTo>
                  <a:pt x="146387" y="1478"/>
                </a:lnTo>
                <a:lnTo>
                  <a:pt x="1726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1200" y="1600200"/>
            <a:ext cx="8147684" cy="4874260"/>
          </a:xfrm>
          <a:custGeom>
            <a:avLst/>
            <a:gdLst/>
            <a:ahLst/>
            <a:cxnLst/>
            <a:rect l="l" t="t" r="r" b="b"/>
            <a:pathLst>
              <a:path w="8147684" h="4874260">
                <a:moveTo>
                  <a:pt x="5710428" y="0"/>
                </a:moveTo>
                <a:lnTo>
                  <a:pt x="5710428" y="1218438"/>
                </a:lnTo>
                <a:lnTo>
                  <a:pt x="0" y="1218438"/>
                </a:lnTo>
                <a:lnTo>
                  <a:pt x="0" y="3655314"/>
                </a:lnTo>
                <a:lnTo>
                  <a:pt x="5710428" y="3655314"/>
                </a:lnTo>
                <a:lnTo>
                  <a:pt x="5710428" y="4873752"/>
                </a:lnTo>
                <a:lnTo>
                  <a:pt x="8147304" y="2436876"/>
                </a:lnTo>
                <a:lnTo>
                  <a:pt x="571042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1962" y="3070098"/>
            <a:ext cx="8141334" cy="1949450"/>
          </a:xfrm>
          <a:custGeom>
            <a:avLst/>
            <a:gdLst/>
            <a:ahLst/>
            <a:cxnLst/>
            <a:rect l="l" t="t" r="r" b="b"/>
            <a:pathLst>
              <a:path w="8141334" h="1949450">
                <a:moveTo>
                  <a:pt x="7816342" y="0"/>
                </a:moveTo>
                <a:lnTo>
                  <a:pt x="324878" y="0"/>
                </a:lnTo>
                <a:lnTo>
                  <a:pt x="276870" y="3521"/>
                </a:lnTo>
                <a:lnTo>
                  <a:pt x="231049" y="13751"/>
                </a:lnTo>
                <a:lnTo>
                  <a:pt x="187918" y="30188"/>
                </a:lnTo>
                <a:lnTo>
                  <a:pt x="147978" y="52329"/>
                </a:lnTo>
                <a:lnTo>
                  <a:pt x="111734" y="79673"/>
                </a:lnTo>
                <a:lnTo>
                  <a:pt x="79687" y="111716"/>
                </a:lnTo>
                <a:lnTo>
                  <a:pt x="52339" y="147958"/>
                </a:lnTo>
                <a:lnTo>
                  <a:pt x="30195" y="187896"/>
                </a:lnTo>
                <a:lnTo>
                  <a:pt x="13755" y="231028"/>
                </a:lnTo>
                <a:lnTo>
                  <a:pt x="3522" y="276852"/>
                </a:lnTo>
                <a:lnTo>
                  <a:pt x="0" y="324865"/>
                </a:lnTo>
                <a:lnTo>
                  <a:pt x="0" y="1624329"/>
                </a:lnTo>
                <a:lnTo>
                  <a:pt x="3522" y="1672343"/>
                </a:lnTo>
                <a:lnTo>
                  <a:pt x="13755" y="1718167"/>
                </a:lnTo>
                <a:lnTo>
                  <a:pt x="30195" y="1761299"/>
                </a:lnTo>
                <a:lnTo>
                  <a:pt x="52339" y="1801237"/>
                </a:lnTo>
                <a:lnTo>
                  <a:pt x="79687" y="1837479"/>
                </a:lnTo>
                <a:lnTo>
                  <a:pt x="111734" y="1869522"/>
                </a:lnTo>
                <a:lnTo>
                  <a:pt x="147978" y="1896866"/>
                </a:lnTo>
                <a:lnTo>
                  <a:pt x="187918" y="1919007"/>
                </a:lnTo>
                <a:lnTo>
                  <a:pt x="231049" y="1935444"/>
                </a:lnTo>
                <a:lnTo>
                  <a:pt x="276870" y="1945674"/>
                </a:lnTo>
                <a:lnTo>
                  <a:pt x="324878" y="1949195"/>
                </a:lnTo>
                <a:lnTo>
                  <a:pt x="7816342" y="1949195"/>
                </a:lnTo>
                <a:lnTo>
                  <a:pt x="7864355" y="1945674"/>
                </a:lnTo>
                <a:lnTo>
                  <a:pt x="7910179" y="1935444"/>
                </a:lnTo>
                <a:lnTo>
                  <a:pt x="7953311" y="1919007"/>
                </a:lnTo>
                <a:lnTo>
                  <a:pt x="7993249" y="1896866"/>
                </a:lnTo>
                <a:lnTo>
                  <a:pt x="8029491" y="1869522"/>
                </a:lnTo>
                <a:lnTo>
                  <a:pt x="8061534" y="1837479"/>
                </a:lnTo>
                <a:lnTo>
                  <a:pt x="8088878" y="1801237"/>
                </a:lnTo>
                <a:lnTo>
                  <a:pt x="8111019" y="1761299"/>
                </a:lnTo>
                <a:lnTo>
                  <a:pt x="8127456" y="1718167"/>
                </a:lnTo>
                <a:lnTo>
                  <a:pt x="8137686" y="1672343"/>
                </a:lnTo>
                <a:lnTo>
                  <a:pt x="8141208" y="1624329"/>
                </a:lnTo>
                <a:lnTo>
                  <a:pt x="8141208" y="324865"/>
                </a:lnTo>
                <a:lnTo>
                  <a:pt x="8137686" y="276852"/>
                </a:lnTo>
                <a:lnTo>
                  <a:pt x="8127456" y="231028"/>
                </a:lnTo>
                <a:lnTo>
                  <a:pt x="8111019" y="187896"/>
                </a:lnTo>
                <a:lnTo>
                  <a:pt x="8088878" y="147958"/>
                </a:lnTo>
                <a:lnTo>
                  <a:pt x="8061534" y="111716"/>
                </a:lnTo>
                <a:lnTo>
                  <a:pt x="8029491" y="79673"/>
                </a:lnTo>
                <a:lnTo>
                  <a:pt x="7993249" y="52329"/>
                </a:lnTo>
                <a:lnTo>
                  <a:pt x="7953311" y="30188"/>
                </a:lnTo>
                <a:lnTo>
                  <a:pt x="7910179" y="13751"/>
                </a:lnTo>
                <a:lnTo>
                  <a:pt x="7864355" y="3521"/>
                </a:lnTo>
                <a:lnTo>
                  <a:pt x="7816342" y="0"/>
                </a:lnTo>
                <a:close/>
              </a:path>
            </a:pathLst>
          </a:custGeom>
          <a:solidFill>
            <a:srgbClr val="67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1962" y="3070098"/>
            <a:ext cx="8141334" cy="1949450"/>
          </a:xfrm>
          <a:custGeom>
            <a:avLst/>
            <a:gdLst/>
            <a:ahLst/>
            <a:cxnLst/>
            <a:rect l="l" t="t" r="r" b="b"/>
            <a:pathLst>
              <a:path w="8141334" h="1949450">
                <a:moveTo>
                  <a:pt x="0" y="324865"/>
                </a:moveTo>
                <a:lnTo>
                  <a:pt x="3522" y="276852"/>
                </a:lnTo>
                <a:lnTo>
                  <a:pt x="13755" y="231028"/>
                </a:lnTo>
                <a:lnTo>
                  <a:pt x="30195" y="187896"/>
                </a:lnTo>
                <a:lnTo>
                  <a:pt x="52339" y="147958"/>
                </a:lnTo>
                <a:lnTo>
                  <a:pt x="79687" y="111716"/>
                </a:lnTo>
                <a:lnTo>
                  <a:pt x="111734" y="79673"/>
                </a:lnTo>
                <a:lnTo>
                  <a:pt x="147978" y="52329"/>
                </a:lnTo>
                <a:lnTo>
                  <a:pt x="187918" y="30188"/>
                </a:lnTo>
                <a:lnTo>
                  <a:pt x="231049" y="13751"/>
                </a:lnTo>
                <a:lnTo>
                  <a:pt x="276870" y="3521"/>
                </a:lnTo>
                <a:lnTo>
                  <a:pt x="324878" y="0"/>
                </a:lnTo>
                <a:lnTo>
                  <a:pt x="7816342" y="0"/>
                </a:lnTo>
                <a:lnTo>
                  <a:pt x="7864355" y="3521"/>
                </a:lnTo>
                <a:lnTo>
                  <a:pt x="7910179" y="13751"/>
                </a:lnTo>
                <a:lnTo>
                  <a:pt x="7953311" y="30188"/>
                </a:lnTo>
                <a:lnTo>
                  <a:pt x="7993249" y="52329"/>
                </a:lnTo>
                <a:lnTo>
                  <a:pt x="8029491" y="79673"/>
                </a:lnTo>
                <a:lnTo>
                  <a:pt x="8061534" y="111716"/>
                </a:lnTo>
                <a:lnTo>
                  <a:pt x="8088878" y="147958"/>
                </a:lnTo>
                <a:lnTo>
                  <a:pt x="8111019" y="187896"/>
                </a:lnTo>
                <a:lnTo>
                  <a:pt x="8127456" y="231028"/>
                </a:lnTo>
                <a:lnTo>
                  <a:pt x="8137686" y="276852"/>
                </a:lnTo>
                <a:lnTo>
                  <a:pt x="8141208" y="324865"/>
                </a:lnTo>
                <a:lnTo>
                  <a:pt x="8141208" y="1624329"/>
                </a:lnTo>
                <a:lnTo>
                  <a:pt x="8137686" y="1672343"/>
                </a:lnTo>
                <a:lnTo>
                  <a:pt x="8127456" y="1718167"/>
                </a:lnTo>
                <a:lnTo>
                  <a:pt x="8111019" y="1761299"/>
                </a:lnTo>
                <a:lnTo>
                  <a:pt x="8088878" y="1801237"/>
                </a:lnTo>
                <a:lnTo>
                  <a:pt x="8061534" y="1837479"/>
                </a:lnTo>
                <a:lnTo>
                  <a:pt x="8029491" y="1869522"/>
                </a:lnTo>
                <a:lnTo>
                  <a:pt x="7993249" y="1896866"/>
                </a:lnTo>
                <a:lnTo>
                  <a:pt x="7953311" y="1919007"/>
                </a:lnTo>
                <a:lnTo>
                  <a:pt x="7910179" y="1935444"/>
                </a:lnTo>
                <a:lnTo>
                  <a:pt x="7864355" y="1945674"/>
                </a:lnTo>
                <a:lnTo>
                  <a:pt x="7816342" y="1949195"/>
                </a:lnTo>
                <a:lnTo>
                  <a:pt x="324878" y="1949195"/>
                </a:lnTo>
                <a:lnTo>
                  <a:pt x="276870" y="1945674"/>
                </a:lnTo>
                <a:lnTo>
                  <a:pt x="231049" y="1935444"/>
                </a:lnTo>
                <a:lnTo>
                  <a:pt x="187918" y="1919007"/>
                </a:lnTo>
                <a:lnTo>
                  <a:pt x="147978" y="1896866"/>
                </a:lnTo>
                <a:lnTo>
                  <a:pt x="111734" y="1869522"/>
                </a:lnTo>
                <a:lnTo>
                  <a:pt x="79687" y="1837479"/>
                </a:lnTo>
                <a:lnTo>
                  <a:pt x="52339" y="1801237"/>
                </a:lnTo>
                <a:lnTo>
                  <a:pt x="30195" y="1761299"/>
                </a:lnTo>
                <a:lnTo>
                  <a:pt x="13755" y="1718167"/>
                </a:lnTo>
                <a:lnTo>
                  <a:pt x="3522" y="1672343"/>
                </a:lnTo>
                <a:lnTo>
                  <a:pt x="0" y="1624329"/>
                </a:lnTo>
                <a:lnTo>
                  <a:pt x="0" y="324865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65071" y="3148964"/>
            <a:ext cx="7571105" cy="1724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-3175" algn="ctr">
              <a:lnSpc>
                <a:spcPct val="88000"/>
              </a:lnSpc>
              <a:spcBef>
                <a:spcPts val="50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be added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verb to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explain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 circumstances under which the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behaviors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performed</a:t>
            </a:r>
            <a:endParaRPr sz="2800">
              <a:latin typeface="Cambria"/>
              <a:cs typeface="Cambria"/>
            </a:endParaRPr>
          </a:p>
          <a:p>
            <a:pPr algn="ctr">
              <a:spcBef>
                <a:spcPts val="740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Eg: 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Walks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with the help of a</a:t>
            </a:r>
            <a:r>
              <a:rPr sz="28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walker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96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0259" y="1288201"/>
            <a:ext cx="6944868" cy="16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1805" y="1028191"/>
            <a:ext cx="6921131" cy="259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8907" y="1045337"/>
            <a:ext cx="11607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127" y="1023619"/>
            <a:ext cx="2667380" cy="268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7254" y="1023619"/>
            <a:ext cx="1526794" cy="268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7695" y="1031113"/>
            <a:ext cx="180340" cy="254000"/>
          </a:xfrm>
          <a:custGeom>
            <a:avLst/>
            <a:gdLst/>
            <a:ahLst/>
            <a:cxnLst/>
            <a:rect l="l" t="t" r="r" b="b"/>
            <a:pathLst>
              <a:path w="180339" h="254000">
                <a:moveTo>
                  <a:pt x="0" y="0"/>
                </a:moveTo>
                <a:lnTo>
                  <a:pt x="179831" y="0"/>
                </a:lnTo>
                <a:lnTo>
                  <a:pt x="179831" y="59182"/>
                </a:lnTo>
                <a:lnTo>
                  <a:pt x="154305" y="59182"/>
                </a:lnTo>
                <a:lnTo>
                  <a:pt x="151374" y="51040"/>
                </a:lnTo>
                <a:lnTo>
                  <a:pt x="148669" y="44338"/>
                </a:lnTo>
                <a:lnTo>
                  <a:pt x="133731" y="25400"/>
                </a:lnTo>
                <a:lnTo>
                  <a:pt x="129793" y="22987"/>
                </a:lnTo>
                <a:lnTo>
                  <a:pt x="122936" y="21716"/>
                </a:lnTo>
                <a:lnTo>
                  <a:pt x="113411" y="21716"/>
                </a:lnTo>
                <a:lnTo>
                  <a:pt x="77469" y="21716"/>
                </a:lnTo>
                <a:lnTo>
                  <a:pt x="77469" y="116459"/>
                </a:lnTo>
                <a:lnTo>
                  <a:pt x="101346" y="116459"/>
                </a:lnTo>
                <a:lnTo>
                  <a:pt x="107187" y="116459"/>
                </a:lnTo>
                <a:lnTo>
                  <a:pt x="111632" y="115570"/>
                </a:lnTo>
                <a:lnTo>
                  <a:pt x="114807" y="113791"/>
                </a:lnTo>
                <a:lnTo>
                  <a:pt x="117982" y="112013"/>
                </a:lnTo>
                <a:lnTo>
                  <a:pt x="127762" y="86867"/>
                </a:lnTo>
                <a:lnTo>
                  <a:pt x="148844" y="86867"/>
                </a:lnTo>
                <a:lnTo>
                  <a:pt x="148844" y="168021"/>
                </a:lnTo>
                <a:lnTo>
                  <a:pt x="127762" y="168021"/>
                </a:lnTo>
                <a:lnTo>
                  <a:pt x="126237" y="160147"/>
                </a:lnTo>
                <a:lnTo>
                  <a:pt x="124460" y="154177"/>
                </a:lnTo>
                <a:lnTo>
                  <a:pt x="122300" y="149860"/>
                </a:lnTo>
                <a:lnTo>
                  <a:pt x="120268" y="145541"/>
                </a:lnTo>
                <a:lnTo>
                  <a:pt x="117602" y="142621"/>
                </a:lnTo>
                <a:lnTo>
                  <a:pt x="114554" y="140842"/>
                </a:lnTo>
                <a:lnTo>
                  <a:pt x="111506" y="139064"/>
                </a:lnTo>
                <a:lnTo>
                  <a:pt x="107061" y="138175"/>
                </a:lnTo>
                <a:lnTo>
                  <a:pt x="101346" y="138175"/>
                </a:lnTo>
                <a:lnTo>
                  <a:pt x="77469" y="138175"/>
                </a:lnTo>
                <a:lnTo>
                  <a:pt x="77469" y="207263"/>
                </a:lnTo>
                <a:lnTo>
                  <a:pt x="77469" y="213867"/>
                </a:lnTo>
                <a:lnTo>
                  <a:pt x="77724" y="218821"/>
                </a:lnTo>
                <a:lnTo>
                  <a:pt x="78105" y="222250"/>
                </a:lnTo>
                <a:lnTo>
                  <a:pt x="78486" y="225678"/>
                </a:lnTo>
                <a:lnTo>
                  <a:pt x="79121" y="228346"/>
                </a:lnTo>
                <a:lnTo>
                  <a:pt x="80137" y="230504"/>
                </a:lnTo>
                <a:lnTo>
                  <a:pt x="81153" y="232663"/>
                </a:lnTo>
                <a:lnTo>
                  <a:pt x="82296" y="234314"/>
                </a:lnTo>
                <a:lnTo>
                  <a:pt x="83819" y="235585"/>
                </a:lnTo>
                <a:lnTo>
                  <a:pt x="85217" y="236854"/>
                </a:lnTo>
                <a:lnTo>
                  <a:pt x="87122" y="238125"/>
                </a:lnTo>
                <a:lnTo>
                  <a:pt x="89662" y="239140"/>
                </a:lnTo>
                <a:lnTo>
                  <a:pt x="92202" y="240157"/>
                </a:lnTo>
                <a:lnTo>
                  <a:pt x="95757" y="241046"/>
                </a:lnTo>
                <a:lnTo>
                  <a:pt x="100075" y="241681"/>
                </a:lnTo>
                <a:lnTo>
                  <a:pt x="100075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2" y="240537"/>
                </a:lnTo>
                <a:lnTo>
                  <a:pt x="8128" y="239267"/>
                </a:lnTo>
                <a:lnTo>
                  <a:pt x="10794" y="237744"/>
                </a:lnTo>
                <a:lnTo>
                  <a:pt x="13462" y="236220"/>
                </a:lnTo>
                <a:lnTo>
                  <a:pt x="15493" y="234187"/>
                </a:lnTo>
                <a:lnTo>
                  <a:pt x="16763" y="231648"/>
                </a:lnTo>
                <a:lnTo>
                  <a:pt x="18034" y="229108"/>
                </a:lnTo>
                <a:lnTo>
                  <a:pt x="18923" y="225933"/>
                </a:lnTo>
                <a:lnTo>
                  <a:pt x="19304" y="221996"/>
                </a:lnTo>
                <a:lnTo>
                  <a:pt x="19685" y="217932"/>
                </a:lnTo>
                <a:lnTo>
                  <a:pt x="19812" y="212978"/>
                </a:lnTo>
                <a:lnTo>
                  <a:pt x="19812" y="207010"/>
                </a:lnTo>
                <a:lnTo>
                  <a:pt x="19812" y="46862"/>
                </a:lnTo>
                <a:lnTo>
                  <a:pt x="19812" y="41021"/>
                </a:lnTo>
                <a:lnTo>
                  <a:pt x="19685" y="36195"/>
                </a:lnTo>
                <a:lnTo>
                  <a:pt x="11049" y="16510"/>
                </a:lnTo>
                <a:lnTo>
                  <a:pt x="8381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7233" y="1023619"/>
            <a:ext cx="1947811" cy="268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4297" y="1028191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114045" y="0"/>
                </a:moveTo>
                <a:lnTo>
                  <a:pt x="162734" y="7937"/>
                </a:lnTo>
                <a:lnTo>
                  <a:pt x="197611" y="31877"/>
                </a:lnTo>
                <a:lnTo>
                  <a:pt x="218535" y="71485"/>
                </a:lnTo>
                <a:lnTo>
                  <a:pt x="225551" y="126619"/>
                </a:lnTo>
                <a:lnTo>
                  <a:pt x="225028" y="143599"/>
                </a:lnTo>
                <a:lnTo>
                  <a:pt x="217169" y="186944"/>
                </a:lnTo>
                <a:lnTo>
                  <a:pt x="193675" y="228346"/>
                </a:lnTo>
                <a:lnTo>
                  <a:pt x="157098" y="252222"/>
                </a:lnTo>
                <a:lnTo>
                  <a:pt x="109600" y="259842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80"/>
                </a:lnTo>
                <a:lnTo>
                  <a:pt x="833" y="111887"/>
                </a:lnTo>
                <a:lnTo>
                  <a:pt x="13334" y="60452"/>
                </a:lnTo>
                <a:lnTo>
                  <a:pt x="40356" y="23983"/>
                </a:lnTo>
                <a:lnTo>
                  <a:pt x="80819" y="3825"/>
                </a:lnTo>
                <a:lnTo>
                  <a:pt x="1140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9941" y="1620978"/>
            <a:ext cx="7312025" cy="455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It </a:t>
            </a:r>
            <a:r>
              <a:rPr sz="3600" spc="-10" dirty="0">
                <a:latin typeface="Cambria"/>
                <a:cs typeface="Cambria"/>
              </a:rPr>
              <a:t>indicates </a:t>
            </a:r>
            <a:r>
              <a:rPr sz="3600" spc="-5" dirty="0">
                <a:latin typeface="Cambria"/>
                <a:cs typeface="Cambria"/>
              </a:rPr>
              <a:t>the </a:t>
            </a:r>
            <a:r>
              <a:rPr sz="3600" spc="-10" dirty="0">
                <a:latin typeface="Cambria"/>
                <a:cs typeface="Cambria"/>
              </a:rPr>
              <a:t>standard </a:t>
            </a:r>
            <a:r>
              <a:rPr sz="3600" spc="-30" dirty="0">
                <a:latin typeface="Cambria"/>
                <a:cs typeface="Cambria"/>
              </a:rPr>
              <a:t>by </a:t>
            </a:r>
            <a:r>
              <a:rPr sz="3600" spc="-10" dirty="0">
                <a:latin typeface="Cambria"/>
                <a:cs typeface="Cambria"/>
              </a:rPr>
              <a:t>which </a:t>
            </a:r>
            <a:r>
              <a:rPr sz="3600" dirty="0">
                <a:latin typeface="Cambria"/>
                <a:cs typeface="Cambria"/>
              </a:rPr>
              <a:t>a  </a:t>
            </a:r>
            <a:r>
              <a:rPr sz="3600" spc="-10" dirty="0">
                <a:latin typeface="Cambria"/>
                <a:cs typeface="Cambria"/>
              </a:rPr>
              <a:t>performance </a:t>
            </a:r>
            <a:r>
              <a:rPr sz="3600" spc="-5" dirty="0">
                <a:latin typeface="Cambria"/>
                <a:cs typeface="Cambria"/>
              </a:rPr>
              <a:t>is </a:t>
            </a:r>
            <a:r>
              <a:rPr sz="3600" spc="-20" dirty="0">
                <a:latin typeface="Cambria"/>
                <a:cs typeface="Cambria"/>
              </a:rPr>
              <a:t>evaluated </a:t>
            </a:r>
            <a:r>
              <a:rPr sz="3600" spc="-5" dirty="0">
                <a:latin typeface="Cambria"/>
                <a:cs typeface="Cambria"/>
              </a:rPr>
              <a:t>or </a:t>
            </a:r>
            <a:r>
              <a:rPr sz="3600" spc="-10" dirty="0">
                <a:latin typeface="Cambria"/>
                <a:cs typeface="Cambria"/>
              </a:rPr>
              <a:t>the  </a:t>
            </a:r>
            <a:r>
              <a:rPr sz="3600" spc="-30" dirty="0">
                <a:latin typeface="Cambria"/>
                <a:cs typeface="Cambria"/>
              </a:rPr>
              <a:t>level </a:t>
            </a:r>
            <a:r>
              <a:rPr sz="3600" dirty="0">
                <a:latin typeface="Cambria"/>
                <a:cs typeface="Cambria"/>
              </a:rPr>
              <a:t>at </a:t>
            </a:r>
            <a:r>
              <a:rPr sz="3600" spc="-10" dirty="0">
                <a:latin typeface="Cambria"/>
                <a:cs typeface="Cambria"/>
              </a:rPr>
              <a:t>which </a:t>
            </a:r>
            <a:r>
              <a:rPr sz="3600" spc="-5" dirty="0">
                <a:latin typeface="Cambria"/>
                <a:cs typeface="Cambria"/>
              </a:rPr>
              <a:t>the patient will  </a:t>
            </a:r>
            <a:r>
              <a:rPr sz="3600" spc="-10" dirty="0">
                <a:latin typeface="Cambria"/>
                <a:cs typeface="Cambria"/>
              </a:rPr>
              <a:t>perform </a:t>
            </a:r>
            <a:r>
              <a:rPr sz="3600" spc="-5" dirty="0">
                <a:latin typeface="Cambria"/>
                <a:cs typeface="Cambria"/>
              </a:rPr>
              <a:t>the specified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behavior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0" dirty="0">
                <a:latin typeface="Cambria"/>
                <a:cs typeface="Cambria"/>
              </a:rPr>
              <a:t>Example:</a:t>
            </a:r>
            <a:endParaRPr sz="3600">
              <a:latin typeface="Cambria"/>
              <a:cs typeface="Cambria"/>
            </a:endParaRPr>
          </a:p>
          <a:p>
            <a:pPr marL="652780" lvl="1" indent="-275590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40" dirty="0">
                <a:latin typeface="Cambria"/>
                <a:cs typeface="Cambria"/>
              </a:rPr>
              <a:t>Weighs </a:t>
            </a:r>
            <a:r>
              <a:rPr sz="3300" spc="-5" dirty="0">
                <a:latin typeface="Cambria"/>
                <a:cs typeface="Cambria"/>
              </a:rPr>
              <a:t>75 </a:t>
            </a:r>
            <a:r>
              <a:rPr sz="3300" spc="-15" dirty="0">
                <a:latin typeface="Cambria"/>
                <a:cs typeface="Cambria"/>
              </a:rPr>
              <a:t>kg </a:t>
            </a:r>
            <a:r>
              <a:rPr sz="3300" spc="-25" dirty="0">
                <a:latin typeface="Cambria"/>
                <a:cs typeface="Cambria"/>
              </a:rPr>
              <a:t>by</a:t>
            </a:r>
            <a:r>
              <a:rPr sz="3300" spc="20" dirty="0">
                <a:latin typeface="Cambria"/>
                <a:cs typeface="Cambria"/>
              </a:rPr>
              <a:t> </a:t>
            </a:r>
            <a:r>
              <a:rPr sz="3300" spc="-5" dirty="0">
                <a:latin typeface="Cambria"/>
                <a:cs typeface="Cambria"/>
              </a:rPr>
              <a:t>April</a:t>
            </a:r>
            <a:endParaRPr sz="3300">
              <a:latin typeface="Cambria"/>
              <a:cs typeface="Cambria"/>
            </a:endParaRPr>
          </a:p>
          <a:p>
            <a:pPr marL="652780" marR="5080" lvl="1" indent="-274955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  <a:tab pos="3050540" algn="l"/>
                <a:tab pos="4670425" algn="l"/>
                <a:tab pos="6036310" algn="l"/>
              </a:tabLst>
            </a:pPr>
            <a:r>
              <a:rPr sz="3300" spc="-30" dirty="0">
                <a:latin typeface="Cambria"/>
                <a:cs typeface="Cambria"/>
              </a:rPr>
              <a:t>A</a:t>
            </a:r>
            <a:r>
              <a:rPr sz="3300" dirty="0">
                <a:latin typeface="Cambria"/>
                <a:cs typeface="Cambria"/>
              </a:rPr>
              <a:t>dmini</a:t>
            </a:r>
            <a:r>
              <a:rPr sz="3300" spc="-25" dirty="0">
                <a:latin typeface="Cambria"/>
                <a:cs typeface="Cambria"/>
              </a:rPr>
              <a:t>st</a:t>
            </a:r>
            <a:r>
              <a:rPr sz="3300" dirty="0">
                <a:latin typeface="Cambria"/>
                <a:cs typeface="Cambria"/>
              </a:rPr>
              <a:t>er	i</a:t>
            </a:r>
            <a:r>
              <a:rPr sz="3300" spc="-10" dirty="0">
                <a:latin typeface="Cambria"/>
                <a:cs typeface="Cambria"/>
              </a:rPr>
              <a:t>n</a:t>
            </a:r>
            <a:r>
              <a:rPr sz="3300" spc="-20" dirty="0">
                <a:latin typeface="Cambria"/>
                <a:cs typeface="Cambria"/>
              </a:rPr>
              <a:t>s</a:t>
            </a:r>
            <a:r>
              <a:rPr sz="3300" spc="-5" dirty="0">
                <a:latin typeface="Cambria"/>
                <a:cs typeface="Cambria"/>
              </a:rPr>
              <a:t>uli</a:t>
            </a:r>
            <a:r>
              <a:rPr sz="3300" dirty="0">
                <a:latin typeface="Cambria"/>
                <a:cs typeface="Cambria"/>
              </a:rPr>
              <a:t>n	</a:t>
            </a:r>
            <a:r>
              <a:rPr sz="3300" spc="-5" dirty="0">
                <a:latin typeface="Cambria"/>
                <a:cs typeface="Cambria"/>
              </a:rPr>
              <a:t>usi</a:t>
            </a:r>
            <a:r>
              <a:rPr sz="3300" spc="-15" dirty="0">
                <a:latin typeface="Cambria"/>
                <a:cs typeface="Cambria"/>
              </a:rPr>
              <a:t>n</a:t>
            </a:r>
            <a:r>
              <a:rPr sz="3300" dirty="0">
                <a:latin typeface="Cambria"/>
                <a:cs typeface="Cambria"/>
              </a:rPr>
              <a:t>g	</a:t>
            </a:r>
            <a:r>
              <a:rPr sz="3300" spc="-5" dirty="0">
                <a:latin typeface="Cambria"/>
                <a:cs typeface="Cambria"/>
              </a:rPr>
              <a:t>as</a:t>
            </a:r>
            <a:r>
              <a:rPr sz="3300" spc="-25" dirty="0">
                <a:latin typeface="Cambria"/>
                <a:cs typeface="Cambria"/>
              </a:rPr>
              <a:t>e</a:t>
            </a:r>
            <a:r>
              <a:rPr sz="3300" spc="-5" dirty="0">
                <a:latin typeface="Cambria"/>
                <a:cs typeface="Cambria"/>
              </a:rPr>
              <a:t>ptic  technique</a:t>
            </a:r>
            <a:endParaRPr sz="33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6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9279" y="648182"/>
            <a:ext cx="6190108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3752" y="304292"/>
            <a:ext cx="6172301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7034" y="3326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2822" y="3326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2670" y="337185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98" y="0"/>
                </a:moveTo>
                <a:lnTo>
                  <a:pt x="11811" y="0"/>
                </a:lnTo>
                <a:lnTo>
                  <a:pt x="4444" y="254"/>
                </a:lnTo>
                <a:lnTo>
                  <a:pt x="0" y="508"/>
                </a:lnTo>
                <a:lnTo>
                  <a:pt x="0" y="279273"/>
                </a:lnTo>
                <a:lnTo>
                  <a:pt x="3048" y="279781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5" y="211455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51855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1053" y="308230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2"/>
                </a:lnTo>
                <a:lnTo>
                  <a:pt x="207391" y="0"/>
                </a:lnTo>
                <a:lnTo>
                  <a:pt x="300990" y="0"/>
                </a:lnTo>
                <a:lnTo>
                  <a:pt x="300990" y="16382"/>
                </a:lnTo>
                <a:lnTo>
                  <a:pt x="294386" y="18542"/>
                </a:lnTo>
                <a:lnTo>
                  <a:pt x="289814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40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9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8" y="314071"/>
                </a:lnTo>
                <a:lnTo>
                  <a:pt x="78613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9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5031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347" y="26797"/>
                </a:lnTo>
                <a:lnTo>
                  <a:pt x="107696" y="29718"/>
                </a:lnTo>
                <a:lnTo>
                  <a:pt x="106045" y="32766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2" y="4622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7" y="307467"/>
                </a:lnTo>
                <a:lnTo>
                  <a:pt x="108203" y="310134"/>
                </a:lnTo>
                <a:lnTo>
                  <a:pt x="110109" y="312293"/>
                </a:lnTo>
                <a:lnTo>
                  <a:pt x="112014" y="314451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8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2926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3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440" y="32003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9041" y="28955"/>
                </a:lnTo>
                <a:lnTo>
                  <a:pt x="202184" y="28955"/>
                </a:lnTo>
                <a:lnTo>
                  <a:pt x="184403" y="28955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8" y="291465"/>
                </a:lnTo>
                <a:lnTo>
                  <a:pt x="185165" y="296037"/>
                </a:lnTo>
                <a:lnTo>
                  <a:pt x="185547" y="300609"/>
                </a:lnTo>
                <a:lnTo>
                  <a:pt x="186562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4" y="320801"/>
                </a:lnTo>
                <a:lnTo>
                  <a:pt x="90043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5"/>
                </a:lnTo>
                <a:lnTo>
                  <a:pt x="87502" y="28955"/>
                </a:lnTo>
                <a:lnTo>
                  <a:pt x="77597" y="28955"/>
                </a:lnTo>
                <a:lnTo>
                  <a:pt x="69976" y="30225"/>
                </a:lnTo>
                <a:lnTo>
                  <a:pt x="64643" y="32512"/>
                </a:lnTo>
                <a:lnTo>
                  <a:pt x="59436" y="34798"/>
                </a:lnTo>
                <a:lnTo>
                  <a:pt x="54863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3635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6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347" y="26797"/>
                </a:lnTo>
                <a:lnTo>
                  <a:pt x="107695" y="29718"/>
                </a:lnTo>
                <a:lnTo>
                  <a:pt x="106044" y="32766"/>
                </a:lnTo>
                <a:lnTo>
                  <a:pt x="104901" y="36575"/>
                </a:lnTo>
                <a:lnTo>
                  <a:pt x="104266" y="41401"/>
                </a:lnTo>
                <a:lnTo>
                  <a:pt x="103631" y="4622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504" y="287274"/>
                </a:lnTo>
                <a:lnTo>
                  <a:pt x="103759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0" y="304292"/>
                </a:lnTo>
                <a:lnTo>
                  <a:pt x="106806" y="307467"/>
                </a:lnTo>
                <a:lnTo>
                  <a:pt x="108203" y="310134"/>
                </a:lnTo>
                <a:lnTo>
                  <a:pt x="110109" y="312293"/>
                </a:lnTo>
                <a:lnTo>
                  <a:pt x="112013" y="314451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8355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9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7" y="197231"/>
                </a:lnTo>
                <a:lnTo>
                  <a:pt x="126746" y="196215"/>
                </a:lnTo>
                <a:lnTo>
                  <a:pt x="117602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3530" y="308229"/>
            <a:ext cx="481965" cy="340360"/>
          </a:xfrm>
          <a:custGeom>
            <a:avLst/>
            <a:gdLst/>
            <a:ahLst/>
            <a:cxnLst/>
            <a:rect l="l" t="t" r="r" b="b"/>
            <a:pathLst>
              <a:path w="481964" h="340359">
                <a:moveTo>
                  <a:pt x="0" y="0"/>
                </a:moveTo>
                <a:lnTo>
                  <a:pt x="133350" y="0"/>
                </a:lnTo>
                <a:lnTo>
                  <a:pt x="133350" y="16382"/>
                </a:lnTo>
                <a:lnTo>
                  <a:pt x="124714" y="17399"/>
                </a:lnTo>
                <a:lnTo>
                  <a:pt x="118364" y="19812"/>
                </a:lnTo>
                <a:lnTo>
                  <a:pt x="114173" y="23622"/>
                </a:lnTo>
                <a:lnTo>
                  <a:pt x="110109" y="27304"/>
                </a:lnTo>
                <a:lnTo>
                  <a:pt x="108077" y="32766"/>
                </a:lnTo>
                <a:lnTo>
                  <a:pt x="108077" y="39624"/>
                </a:lnTo>
                <a:lnTo>
                  <a:pt x="108509" y="47120"/>
                </a:lnTo>
                <a:lnTo>
                  <a:pt x="109823" y="56451"/>
                </a:lnTo>
                <a:lnTo>
                  <a:pt x="112041" y="67591"/>
                </a:lnTo>
                <a:lnTo>
                  <a:pt x="115189" y="80518"/>
                </a:lnTo>
                <a:lnTo>
                  <a:pt x="158115" y="252730"/>
                </a:lnTo>
                <a:lnTo>
                  <a:pt x="229235" y="0"/>
                </a:lnTo>
                <a:lnTo>
                  <a:pt x="285242" y="0"/>
                </a:lnTo>
                <a:lnTo>
                  <a:pt x="343154" y="252730"/>
                </a:lnTo>
                <a:lnTo>
                  <a:pt x="395478" y="84962"/>
                </a:lnTo>
                <a:lnTo>
                  <a:pt x="397764" y="77470"/>
                </a:lnTo>
                <a:lnTo>
                  <a:pt x="399796" y="69723"/>
                </a:lnTo>
                <a:lnTo>
                  <a:pt x="401447" y="62103"/>
                </a:lnTo>
                <a:lnTo>
                  <a:pt x="403098" y="54356"/>
                </a:lnTo>
                <a:lnTo>
                  <a:pt x="403860" y="47879"/>
                </a:lnTo>
                <a:lnTo>
                  <a:pt x="403860" y="42418"/>
                </a:lnTo>
                <a:lnTo>
                  <a:pt x="403860" y="33781"/>
                </a:lnTo>
                <a:lnTo>
                  <a:pt x="401828" y="27431"/>
                </a:lnTo>
                <a:lnTo>
                  <a:pt x="397637" y="23495"/>
                </a:lnTo>
                <a:lnTo>
                  <a:pt x="393319" y="19430"/>
                </a:lnTo>
                <a:lnTo>
                  <a:pt x="387096" y="17018"/>
                </a:lnTo>
                <a:lnTo>
                  <a:pt x="378587" y="16382"/>
                </a:lnTo>
                <a:lnTo>
                  <a:pt x="378587" y="0"/>
                </a:lnTo>
                <a:lnTo>
                  <a:pt x="481965" y="0"/>
                </a:lnTo>
                <a:lnTo>
                  <a:pt x="481965" y="16382"/>
                </a:lnTo>
                <a:lnTo>
                  <a:pt x="475869" y="17652"/>
                </a:lnTo>
                <a:lnTo>
                  <a:pt x="470789" y="20066"/>
                </a:lnTo>
                <a:lnTo>
                  <a:pt x="466598" y="23495"/>
                </a:lnTo>
                <a:lnTo>
                  <a:pt x="462407" y="26797"/>
                </a:lnTo>
                <a:lnTo>
                  <a:pt x="458724" y="31623"/>
                </a:lnTo>
                <a:lnTo>
                  <a:pt x="443103" y="68453"/>
                </a:lnTo>
                <a:lnTo>
                  <a:pt x="350139" y="339979"/>
                </a:lnTo>
                <a:lnTo>
                  <a:pt x="291211" y="339979"/>
                </a:lnTo>
                <a:lnTo>
                  <a:pt x="235204" y="107315"/>
                </a:lnTo>
                <a:lnTo>
                  <a:pt x="168783" y="339979"/>
                </a:lnTo>
                <a:lnTo>
                  <a:pt x="106807" y="339979"/>
                </a:lnTo>
                <a:lnTo>
                  <a:pt x="32258" y="62484"/>
                </a:lnTo>
                <a:lnTo>
                  <a:pt x="16637" y="25019"/>
                </a:lnTo>
                <a:lnTo>
                  <a:pt x="13081" y="22351"/>
                </a:lnTo>
                <a:lnTo>
                  <a:pt x="9652" y="19685"/>
                </a:lnTo>
                <a:lnTo>
                  <a:pt x="5334" y="1765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24143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9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7" y="197231"/>
                </a:lnTo>
                <a:lnTo>
                  <a:pt x="126746" y="196215"/>
                </a:lnTo>
                <a:lnTo>
                  <a:pt x="117602" y="196215"/>
                </a:lnTo>
                <a:lnTo>
                  <a:pt x="103251" y="196215"/>
                </a:lnTo>
                <a:lnTo>
                  <a:pt x="103251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6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9304" y="308230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522" y="0"/>
                </a:lnTo>
                <a:lnTo>
                  <a:pt x="239522" y="78867"/>
                </a:lnTo>
                <a:lnTo>
                  <a:pt x="205612" y="78867"/>
                </a:lnTo>
                <a:lnTo>
                  <a:pt x="201681" y="68010"/>
                </a:lnTo>
                <a:lnTo>
                  <a:pt x="198072" y="59070"/>
                </a:lnTo>
                <a:lnTo>
                  <a:pt x="167401" y="30178"/>
                </a:lnTo>
                <a:lnTo>
                  <a:pt x="151130" y="28955"/>
                </a:lnTo>
                <a:lnTo>
                  <a:pt x="103250" y="28955"/>
                </a:lnTo>
                <a:lnTo>
                  <a:pt x="103250" y="155194"/>
                </a:lnTo>
                <a:lnTo>
                  <a:pt x="135000" y="155194"/>
                </a:lnTo>
                <a:lnTo>
                  <a:pt x="142748" y="155194"/>
                </a:lnTo>
                <a:lnTo>
                  <a:pt x="148717" y="153924"/>
                </a:lnTo>
                <a:lnTo>
                  <a:pt x="152908" y="151511"/>
                </a:lnTo>
                <a:lnTo>
                  <a:pt x="157225" y="149098"/>
                </a:lnTo>
                <a:lnTo>
                  <a:pt x="160655" y="145161"/>
                </a:lnTo>
                <a:lnTo>
                  <a:pt x="163322" y="139573"/>
                </a:lnTo>
                <a:lnTo>
                  <a:pt x="166116" y="133858"/>
                </a:lnTo>
                <a:lnTo>
                  <a:pt x="168401" y="125984"/>
                </a:lnTo>
                <a:lnTo>
                  <a:pt x="170180" y="115697"/>
                </a:lnTo>
                <a:lnTo>
                  <a:pt x="198120" y="115697"/>
                </a:lnTo>
                <a:lnTo>
                  <a:pt x="198120" y="223774"/>
                </a:lnTo>
                <a:lnTo>
                  <a:pt x="170180" y="223774"/>
                </a:lnTo>
                <a:lnTo>
                  <a:pt x="168148" y="213360"/>
                </a:lnTo>
                <a:lnTo>
                  <a:pt x="165862" y="205359"/>
                </a:lnTo>
                <a:lnTo>
                  <a:pt x="162941" y="199644"/>
                </a:lnTo>
                <a:lnTo>
                  <a:pt x="160147" y="193929"/>
                </a:lnTo>
                <a:lnTo>
                  <a:pt x="156718" y="189865"/>
                </a:lnTo>
                <a:lnTo>
                  <a:pt x="152526" y="187579"/>
                </a:lnTo>
                <a:lnTo>
                  <a:pt x="148462" y="185293"/>
                </a:lnTo>
                <a:lnTo>
                  <a:pt x="142621" y="184150"/>
                </a:lnTo>
                <a:lnTo>
                  <a:pt x="135000" y="184150"/>
                </a:lnTo>
                <a:lnTo>
                  <a:pt x="103250" y="184150"/>
                </a:lnTo>
                <a:lnTo>
                  <a:pt x="103250" y="276098"/>
                </a:lnTo>
                <a:lnTo>
                  <a:pt x="103250" y="284861"/>
                </a:lnTo>
                <a:lnTo>
                  <a:pt x="103505" y="291465"/>
                </a:lnTo>
                <a:lnTo>
                  <a:pt x="104012" y="296037"/>
                </a:lnTo>
                <a:lnTo>
                  <a:pt x="104521" y="300609"/>
                </a:lnTo>
                <a:lnTo>
                  <a:pt x="105410" y="304292"/>
                </a:lnTo>
                <a:lnTo>
                  <a:pt x="106807" y="307086"/>
                </a:lnTo>
                <a:lnTo>
                  <a:pt x="108076" y="309880"/>
                </a:lnTo>
                <a:lnTo>
                  <a:pt x="109727" y="312166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33223" y="321945"/>
                </a:lnTo>
                <a:lnTo>
                  <a:pt x="13322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7" y="316738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656"/>
                </a:lnTo>
                <a:lnTo>
                  <a:pt x="26162" y="290322"/>
                </a:lnTo>
                <a:lnTo>
                  <a:pt x="26416" y="283718"/>
                </a:lnTo>
                <a:lnTo>
                  <a:pt x="26416" y="275844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0267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3" y="28955"/>
                </a:lnTo>
                <a:lnTo>
                  <a:pt x="103250" y="28955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6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3" y="182372"/>
                </a:lnTo>
                <a:lnTo>
                  <a:pt x="153416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5080" y="308230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1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9" y="21844"/>
                </a:lnTo>
                <a:lnTo>
                  <a:pt x="218947" y="20193"/>
                </a:lnTo>
                <a:lnTo>
                  <a:pt x="214121" y="18415"/>
                </a:lnTo>
                <a:lnTo>
                  <a:pt x="207391" y="16382"/>
                </a:lnTo>
                <a:lnTo>
                  <a:pt x="207391" y="0"/>
                </a:lnTo>
                <a:lnTo>
                  <a:pt x="300990" y="0"/>
                </a:lnTo>
                <a:lnTo>
                  <a:pt x="300990" y="16382"/>
                </a:lnTo>
                <a:lnTo>
                  <a:pt x="294385" y="18542"/>
                </a:lnTo>
                <a:lnTo>
                  <a:pt x="289814" y="20320"/>
                </a:lnTo>
                <a:lnTo>
                  <a:pt x="287019" y="21844"/>
                </a:lnTo>
                <a:lnTo>
                  <a:pt x="284353" y="23368"/>
                </a:lnTo>
                <a:lnTo>
                  <a:pt x="281940" y="25273"/>
                </a:lnTo>
                <a:lnTo>
                  <a:pt x="280161" y="27813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9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328" y="338328"/>
                </a:lnTo>
                <a:lnTo>
                  <a:pt x="99821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9059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347" y="26797"/>
                </a:lnTo>
                <a:lnTo>
                  <a:pt x="103251" y="53212"/>
                </a:lnTo>
                <a:lnTo>
                  <a:pt x="103251" y="62484"/>
                </a:lnTo>
                <a:lnTo>
                  <a:pt x="103251" y="276098"/>
                </a:lnTo>
                <a:lnTo>
                  <a:pt x="103251" y="281813"/>
                </a:lnTo>
                <a:lnTo>
                  <a:pt x="103505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7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8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0168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7" y="0"/>
                </a:lnTo>
                <a:lnTo>
                  <a:pt x="130047" y="16382"/>
                </a:lnTo>
                <a:lnTo>
                  <a:pt x="124078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7" y="26162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3" y="308737"/>
                </a:lnTo>
                <a:lnTo>
                  <a:pt x="160908" y="308737"/>
                </a:lnTo>
                <a:lnTo>
                  <a:pt x="168656" y="307340"/>
                </a:lnTo>
                <a:lnTo>
                  <a:pt x="174370" y="304292"/>
                </a:lnTo>
                <a:lnTo>
                  <a:pt x="180212" y="301371"/>
                </a:lnTo>
                <a:lnTo>
                  <a:pt x="185165" y="296799"/>
                </a:lnTo>
                <a:lnTo>
                  <a:pt x="202447" y="258913"/>
                </a:lnTo>
                <a:lnTo>
                  <a:pt x="207644" y="238125"/>
                </a:lnTo>
                <a:lnTo>
                  <a:pt x="241553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2" y="300736"/>
                </a:lnTo>
                <a:lnTo>
                  <a:pt x="25653" y="295529"/>
                </a:lnTo>
                <a:lnTo>
                  <a:pt x="26162" y="290322"/>
                </a:lnTo>
                <a:lnTo>
                  <a:pt x="26415" y="283718"/>
                </a:lnTo>
                <a:lnTo>
                  <a:pt x="26415" y="275844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7559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3" y="28955"/>
                </a:lnTo>
                <a:lnTo>
                  <a:pt x="103251" y="28955"/>
                </a:lnTo>
                <a:lnTo>
                  <a:pt x="103251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6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3" y="182372"/>
                </a:lnTo>
                <a:lnTo>
                  <a:pt x="153416" y="180212"/>
                </a:lnTo>
                <a:lnTo>
                  <a:pt x="149606" y="178054"/>
                </a:lnTo>
                <a:lnTo>
                  <a:pt x="143764" y="176911"/>
                </a:lnTo>
                <a:lnTo>
                  <a:pt x="136017" y="176911"/>
                </a:lnTo>
                <a:lnTo>
                  <a:pt x="103251" y="176911"/>
                </a:lnTo>
                <a:lnTo>
                  <a:pt x="103251" y="309245"/>
                </a:lnTo>
                <a:lnTo>
                  <a:pt x="157099" y="309245"/>
                </a:lnTo>
                <a:lnTo>
                  <a:pt x="162814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8" y="24002"/>
                </a:lnTo>
                <a:lnTo>
                  <a:pt x="14732" y="21971"/>
                </a:lnTo>
                <a:lnTo>
                  <a:pt x="11176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9419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9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2636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2"/>
                </a:lnTo>
                <a:lnTo>
                  <a:pt x="123316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346" y="2679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6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4782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59" y="24256"/>
                </a:lnTo>
                <a:lnTo>
                  <a:pt x="109347" y="26797"/>
                </a:lnTo>
                <a:lnTo>
                  <a:pt x="107696" y="29718"/>
                </a:lnTo>
                <a:lnTo>
                  <a:pt x="106045" y="32766"/>
                </a:lnTo>
                <a:lnTo>
                  <a:pt x="104902" y="36575"/>
                </a:lnTo>
                <a:lnTo>
                  <a:pt x="104267" y="41401"/>
                </a:lnTo>
                <a:lnTo>
                  <a:pt x="103631" y="46227"/>
                </a:lnTo>
                <a:lnTo>
                  <a:pt x="103251" y="53212"/>
                </a:lnTo>
                <a:lnTo>
                  <a:pt x="103251" y="62484"/>
                </a:lnTo>
                <a:lnTo>
                  <a:pt x="103251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0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265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5943" y="0"/>
                </a:lnTo>
                <a:lnTo>
                  <a:pt x="305943" y="16382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5" y="21717"/>
                </a:lnTo>
                <a:lnTo>
                  <a:pt x="288417" y="23622"/>
                </a:lnTo>
                <a:lnTo>
                  <a:pt x="285750" y="26289"/>
                </a:lnTo>
                <a:lnTo>
                  <a:pt x="283972" y="29591"/>
                </a:lnTo>
                <a:lnTo>
                  <a:pt x="282067" y="33020"/>
                </a:lnTo>
                <a:lnTo>
                  <a:pt x="280924" y="37338"/>
                </a:lnTo>
                <a:lnTo>
                  <a:pt x="280416" y="42545"/>
                </a:lnTo>
                <a:lnTo>
                  <a:pt x="279907" y="47751"/>
                </a:lnTo>
                <a:lnTo>
                  <a:pt x="279654" y="54229"/>
                </a:lnTo>
                <a:lnTo>
                  <a:pt x="279654" y="62230"/>
                </a:lnTo>
                <a:lnTo>
                  <a:pt x="279654" y="217043"/>
                </a:lnTo>
                <a:lnTo>
                  <a:pt x="276867" y="257548"/>
                </a:lnTo>
                <a:lnTo>
                  <a:pt x="264217" y="295820"/>
                </a:lnTo>
                <a:lnTo>
                  <a:pt x="233553" y="326136"/>
                </a:lnTo>
                <a:lnTo>
                  <a:pt x="188700" y="340121"/>
                </a:lnTo>
                <a:lnTo>
                  <a:pt x="155321" y="342265"/>
                </a:lnTo>
                <a:lnTo>
                  <a:pt x="138390" y="341810"/>
                </a:lnTo>
                <a:lnTo>
                  <a:pt x="95884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5" y="22275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6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17890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5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0"/>
                </a:lnTo>
                <a:lnTo>
                  <a:pt x="79537" y="150828"/>
                </a:lnTo>
                <a:lnTo>
                  <a:pt x="78866" y="174878"/>
                </a:lnTo>
                <a:lnTo>
                  <a:pt x="79319" y="195861"/>
                </a:lnTo>
                <a:lnTo>
                  <a:pt x="86105" y="250189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1" y="317118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73354" y="206247"/>
                </a:lnTo>
                <a:lnTo>
                  <a:pt x="168401" y="204342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2" y="185800"/>
                </a:lnTo>
                <a:lnTo>
                  <a:pt x="288162" y="202183"/>
                </a:lnTo>
                <a:lnTo>
                  <a:pt x="279907" y="204723"/>
                </a:lnTo>
                <a:lnTo>
                  <a:pt x="274319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8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200" y="328040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4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2989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1"/>
                </a:lnTo>
                <a:lnTo>
                  <a:pt x="163022" y="345561"/>
                </a:lnTo>
                <a:lnTo>
                  <a:pt x="145923" y="346201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9827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1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3751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597" y="0"/>
                </a:moveTo>
                <a:lnTo>
                  <a:pt x="185174" y="811"/>
                </a:lnTo>
                <a:lnTo>
                  <a:pt x="210619" y="3254"/>
                </a:lnTo>
                <a:lnTo>
                  <a:pt x="234946" y="7340"/>
                </a:lnTo>
                <a:lnTo>
                  <a:pt x="258165" y="13080"/>
                </a:lnTo>
                <a:lnTo>
                  <a:pt x="258165" y="83438"/>
                </a:lnTo>
                <a:lnTo>
                  <a:pt x="224256" y="83438"/>
                </a:lnTo>
                <a:lnTo>
                  <a:pt x="221303" y="73652"/>
                </a:lnTo>
                <a:lnTo>
                  <a:pt x="218160" y="65055"/>
                </a:lnTo>
                <a:lnTo>
                  <a:pt x="192379" y="34543"/>
                </a:lnTo>
                <a:lnTo>
                  <a:pt x="162788" y="28955"/>
                </a:lnTo>
                <a:lnTo>
                  <a:pt x="150890" y="29904"/>
                </a:lnTo>
                <a:lnTo>
                  <a:pt x="110520" y="52566"/>
                </a:lnTo>
                <a:lnTo>
                  <a:pt x="89700" y="91820"/>
                </a:lnTo>
                <a:lnTo>
                  <a:pt x="79484" y="150828"/>
                </a:lnTo>
                <a:lnTo>
                  <a:pt x="78803" y="174878"/>
                </a:lnTo>
                <a:lnTo>
                  <a:pt x="79260" y="195861"/>
                </a:lnTo>
                <a:lnTo>
                  <a:pt x="86118" y="250189"/>
                </a:lnTo>
                <a:lnTo>
                  <a:pt x="101402" y="289927"/>
                </a:lnTo>
                <a:lnTo>
                  <a:pt x="134878" y="316023"/>
                </a:lnTo>
                <a:lnTo>
                  <a:pt x="145465" y="317118"/>
                </a:lnTo>
                <a:lnTo>
                  <a:pt x="155659" y="316309"/>
                </a:lnTo>
                <a:lnTo>
                  <a:pt x="185473" y="287305"/>
                </a:lnTo>
                <a:lnTo>
                  <a:pt x="187988" y="244494"/>
                </a:lnTo>
                <a:lnTo>
                  <a:pt x="176250" y="207898"/>
                </a:lnTo>
                <a:lnTo>
                  <a:pt x="161264" y="202183"/>
                </a:lnTo>
                <a:lnTo>
                  <a:pt x="161264" y="185800"/>
                </a:lnTo>
                <a:lnTo>
                  <a:pt x="288137" y="185800"/>
                </a:lnTo>
                <a:lnTo>
                  <a:pt x="288137" y="202183"/>
                </a:lnTo>
                <a:lnTo>
                  <a:pt x="279882" y="204723"/>
                </a:lnTo>
                <a:lnTo>
                  <a:pt x="274294" y="207517"/>
                </a:lnTo>
                <a:lnTo>
                  <a:pt x="271373" y="210565"/>
                </a:lnTo>
                <a:lnTo>
                  <a:pt x="268325" y="213740"/>
                </a:lnTo>
                <a:lnTo>
                  <a:pt x="266293" y="217931"/>
                </a:lnTo>
                <a:lnTo>
                  <a:pt x="265277" y="223138"/>
                </a:lnTo>
                <a:lnTo>
                  <a:pt x="264134" y="228345"/>
                </a:lnTo>
                <a:lnTo>
                  <a:pt x="263626" y="235711"/>
                </a:lnTo>
                <a:lnTo>
                  <a:pt x="263626" y="245109"/>
                </a:lnTo>
                <a:lnTo>
                  <a:pt x="263626" y="338454"/>
                </a:lnTo>
                <a:lnTo>
                  <a:pt x="227939" y="345947"/>
                </a:lnTo>
                <a:lnTo>
                  <a:pt x="211175" y="328040"/>
                </a:lnTo>
                <a:lnTo>
                  <a:pt x="195865" y="335968"/>
                </a:lnTo>
                <a:lnTo>
                  <a:pt x="179471" y="341645"/>
                </a:lnTo>
                <a:lnTo>
                  <a:pt x="162003" y="345060"/>
                </a:lnTo>
                <a:lnTo>
                  <a:pt x="143471" y="346201"/>
                </a:lnTo>
                <a:lnTo>
                  <a:pt x="109596" y="343558"/>
                </a:lnTo>
                <a:lnTo>
                  <a:pt x="55641" y="322413"/>
                </a:lnTo>
                <a:lnTo>
                  <a:pt x="20006" y="280050"/>
                </a:lnTo>
                <a:lnTo>
                  <a:pt x="2223" y="216042"/>
                </a:lnTo>
                <a:lnTo>
                  <a:pt x="0" y="175894"/>
                </a:lnTo>
                <a:lnTo>
                  <a:pt x="790" y="154064"/>
                </a:lnTo>
                <a:lnTo>
                  <a:pt x="7109" y="114405"/>
                </a:lnTo>
                <a:lnTo>
                  <a:pt x="27725" y="65595"/>
                </a:lnTo>
                <a:lnTo>
                  <a:pt x="59269" y="30995"/>
                </a:lnTo>
                <a:lnTo>
                  <a:pt x="98259" y="9778"/>
                </a:lnTo>
                <a:lnTo>
                  <a:pt x="142745" y="617"/>
                </a:lnTo>
                <a:lnTo>
                  <a:pt x="1585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7825" y="1257604"/>
            <a:ext cx="6680444" cy="21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2292" y="901447"/>
            <a:ext cx="6671157" cy="461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3312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0317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29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3048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5" y="211454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7858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4294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98" y="0"/>
                </a:moveTo>
                <a:lnTo>
                  <a:pt x="11811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3048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5" y="211454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009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49264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6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949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929" y="0"/>
                </a:moveTo>
                <a:lnTo>
                  <a:pt x="27370" y="19288"/>
                </a:lnTo>
                <a:lnTo>
                  <a:pt x="9804" y="53842"/>
                </a:lnTo>
                <a:lnTo>
                  <a:pt x="1085" y="106852"/>
                </a:lnTo>
                <a:lnTo>
                  <a:pt x="0" y="140335"/>
                </a:lnTo>
                <a:lnTo>
                  <a:pt x="1129" y="175311"/>
                </a:lnTo>
                <a:lnTo>
                  <a:pt x="10126" y="231024"/>
                </a:lnTo>
                <a:lnTo>
                  <a:pt x="28114" y="267696"/>
                </a:lnTo>
                <a:lnTo>
                  <a:pt x="72834" y="288163"/>
                </a:lnTo>
                <a:lnTo>
                  <a:pt x="82022" y="287520"/>
                </a:lnTo>
                <a:lnTo>
                  <a:pt x="117443" y="265572"/>
                </a:lnTo>
                <a:lnTo>
                  <a:pt x="134112" y="228996"/>
                </a:lnTo>
                <a:lnTo>
                  <a:pt x="141557" y="178927"/>
                </a:lnTo>
                <a:lnTo>
                  <a:pt x="142430" y="149987"/>
                </a:lnTo>
                <a:lnTo>
                  <a:pt x="141952" y="126317"/>
                </a:lnTo>
                <a:lnTo>
                  <a:pt x="138090" y="84978"/>
                </a:lnTo>
                <a:lnTo>
                  <a:pt x="124888" y="38068"/>
                </a:lnTo>
                <a:lnTo>
                  <a:pt x="93202" y="4270"/>
                </a:lnTo>
                <a:lnTo>
                  <a:pt x="709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2147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5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5" y="147955"/>
                </a:lnTo>
                <a:lnTo>
                  <a:pt x="163322" y="134620"/>
                </a:lnTo>
                <a:lnTo>
                  <a:pt x="166116" y="129794"/>
                </a:lnTo>
                <a:lnTo>
                  <a:pt x="168655" y="122300"/>
                </a:lnTo>
                <a:lnTo>
                  <a:pt x="171196" y="112268"/>
                </a:lnTo>
                <a:lnTo>
                  <a:pt x="199135" y="112268"/>
                </a:lnTo>
                <a:lnTo>
                  <a:pt x="199135" y="212851"/>
                </a:lnTo>
                <a:lnTo>
                  <a:pt x="171196" y="212851"/>
                </a:lnTo>
                <a:lnTo>
                  <a:pt x="168909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6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641" y="307467"/>
                </a:lnTo>
                <a:lnTo>
                  <a:pt x="179197" y="306070"/>
                </a:lnTo>
                <a:lnTo>
                  <a:pt x="199008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11617" y="917829"/>
            <a:ext cx="382270" cy="338455"/>
          </a:xfrm>
          <a:custGeom>
            <a:avLst/>
            <a:gdLst/>
            <a:ahLst/>
            <a:cxnLst/>
            <a:rect l="l" t="t" r="r" b="b"/>
            <a:pathLst>
              <a:path w="382270" h="338455">
                <a:moveTo>
                  <a:pt x="0" y="0"/>
                </a:moveTo>
                <a:lnTo>
                  <a:pt x="123062" y="0"/>
                </a:lnTo>
                <a:lnTo>
                  <a:pt x="191769" y="203454"/>
                </a:lnTo>
                <a:lnTo>
                  <a:pt x="266064" y="0"/>
                </a:lnTo>
                <a:lnTo>
                  <a:pt x="382269" y="0"/>
                </a:lnTo>
                <a:lnTo>
                  <a:pt x="382269" y="16383"/>
                </a:lnTo>
                <a:lnTo>
                  <a:pt x="373506" y="18796"/>
                </a:lnTo>
                <a:lnTo>
                  <a:pt x="367664" y="21590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63600" y="313563"/>
                </a:lnTo>
                <a:lnTo>
                  <a:pt x="366649" y="316611"/>
                </a:lnTo>
                <a:lnTo>
                  <a:pt x="372872" y="319405"/>
                </a:lnTo>
                <a:lnTo>
                  <a:pt x="382269" y="321945"/>
                </a:lnTo>
                <a:lnTo>
                  <a:pt x="382269" y="338328"/>
                </a:lnTo>
                <a:lnTo>
                  <a:pt x="255142" y="338328"/>
                </a:lnTo>
                <a:lnTo>
                  <a:pt x="255142" y="321945"/>
                </a:lnTo>
                <a:lnTo>
                  <a:pt x="262508" y="319913"/>
                </a:lnTo>
                <a:lnTo>
                  <a:pt x="267461" y="318135"/>
                </a:lnTo>
                <a:lnTo>
                  <a:pt x="270255" y="316738"/>
                </a:lnTo>
                <a:lnTo>
                  <a:pt x="273176" y="315213"/>
                </a:lnTo>
                <a:lnTo>
                  <a:pt x="275335" y="313309"/>
                </a:lnTo>
                <a:lnTo>
                  <a:pt x="276859" y="310896"/>
                </a:lnTo>
                <a:lnTo>
                  <a:pt x="278383" y="308483"/>
                </a:lnTo>
                <a:lnTo>
                  <a:pt x="279653" y="304800"/>
                </a:lnTo>
                <a:lnTo>
                  <a:pt x="280288" y="299974"/>
                </a:lnTo>
                <a:lnTo>
                  <a:pt x="281050" y="295148"/>
                </a:lnTo>
                <a:lnTo>
                  <a:pt x="281431" y="287020"/>
                </a:lnTo>
                <a:lnTo>
                  <a:pt x="281431" y="275844"/>
                </a:lnTo>
                <a:lnTo>
                  <a:pt x="281431" y="154432"/>
                </a:lnTo>
                <a:lnTo>
                  <a:pt x="282193" y="107061"/>
                </a:lnTo>
                <a:lnTo>
                  <a:pt x="283717" y="68453"/>
                </a:lnTo>
                <a:lnTo>
                  <a:pt x="278510" y="68453"/>
                </a:lnTo>
                <a:lnTo>
                  <a:pt x="276478" y="75057"/>
                </a:lnTo>
                <a:lnTo>
                  <a:pt x="274447" y="81534"/>
                </a:lnTo>
                <a:lnTo>
                  <a:pt x="272160" y="87884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4" y="121920"/>
                </a:lnTo>
                <a:lnTo>
                  <a:pt x="193293" y="300863"/>
                </a:lnTo>
                <a:lnTo>
                  <a:pt x="149605" y="300863"/>
                </a:lnTo>
                <a:lnTo>
                  <a:pt x="79755" y="99822"/>
                </a:lnTo>
                <a:lnTo>
                  <a:pt x="76727" y="91344"/>
                </a:lnTo>
                <a:lnTo>
                  <a:pt x="73913" y="82867"/>
                </a:lnTo>
                <a:lnTo>
                  <a:pt x="71290" y="74390"/>
                </a:lnTo>
                <a:lnTo>
                  <a:pt x="68833" y="65912"/>
                </a:lnTo>
                <a:lnTo>
                  <a:pt x="64388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26" y="285059"/>
                </a:lnTo>
                <a:lnTo>
                  <a:pt x="75564" y="313944"/>
                </a:lnTo>
                <a:lnTo>
                  <a:pt x="78993" y="317119"/>
                </a:lnTo>
                <a:lnTo>
                  <a:pt x="85089" y="319786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483"/>
                </a:lnTo>
                <a:lnTo>
                  <a:pt x="24383" y="305181"/>
                </a:lnTo>
                <a:lnTo>
                  <a:pt x="25400" y="300990"/>
                </a:lnTo>
                <a:lnTo>
                  <a:pt x="25907" y="295910"/>
                </a:lnTo>
                <a:lnTo>
                  <a:pt x="26288" y="290830"/>
                </a:lnTo>
                <a:lnTo>
                  <a:pt x="26415" y="284225"/>
                </a:lnTo>
                <a:lnTo>
                  <a:pt x="26415" y="276351"/>
                </a:lnTo>
                <a:lnTo>
                  <a:pt x="26415" y="61975"/>
                </a:lnTo>
                <a:lnTo>
                  <a:pt x="15366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56958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8" y="0"/>
                </a:lnTo>
                <a:lnTo>
                  <a:pt x="291718" y="86995"/>
                </a:lnTo>
                <a:lnTo>
                  <a:pt x="257682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8" y="39370"/>
                </a:lnTo>
                <a:lnTo>
                  <a:pt x="234695" y="36957"/>
                </a:lnTo>
                <a:lnTo>
                  <a:pt x="232028" y="34925"/>
                </a:lnTo>
                <a:lnTo>
                  <a:pt x="229234" y="33528"/>
                </a:lnTo>
                <a:lnTo>
                  <a:pt x="226440" y="32004"/>
                </a:lnTo>
                <a:lnTo>
                  <a:pt x="222884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9041" y="28956"/>
                </a:lnTo>
                <a:lnTo>
                  <a:pt x="202183" y="28956"/>
                </a:lnTo>
                <a:lnTo>
                  <a:pt x="184403" y="28956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7" y="291465"/>
                </a:lnTo>
                <a:lnTo>
                  <a:pt x="185165" y="296037"/>
                </a:lnTo>
                <a:lnTo>
                  <a:pt x="185546" y="300609"/>
                </a:lnTo>
                <a:lnTo>
                  <a:pt x="186562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6" y="338328"/>
                </a:lnTo>
                <a:lnTo>
                  <a:pt x="77596" y="321945"/>
                </a:lnTo>
                <a:lnTo>
                  <a:pt x="84454" y="320801"/>
                </a:lnTo>
                <a:lnTo>
                  <a:pt x="90042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3124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596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436" y="34798"/>
                </a:lnTo>
                <a:lnTo>
                  <a:pt x="54863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16597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60" y="24257"/>
                </a:lnTo>
                <a:lnTo>
                  <a:pt x="109347" y="2679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0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264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5942" y="0"/>
                </a:lnTo>
                <a:lnTo>
                  <a:pt x="305942" y="16383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6" y="21717"/>
                </a:lnTo>
                <a:lnTo>
                  <a:pt x="288416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066" y="33020"/>
                </a:lnTo>
                <a:lnTo>
                  <a:pt x="280924" y="37337"/>
                </a:lnTo>
                <a:lnTo>
                  <a:pt x="280415" y="42545"/>
                </a:lnTo>
                <a:lnTo>
                  <a:pt x="279907" y="47751"/>
                </a:lnTo>
                <a:lnTo>
                  <a:pt x="279653" y="54229"/>
                </a:lnTo>
                <a:lnTo>
                  <a:pt x="279653" y="62230"/>
                </a:lnTo>
                <a:lnTo>
                  <a:pt x="279653" y="217043"/>
                </a:lnTo>
                <a:lnTo>
                  <a:pt x="279344" y="231830"/>
                </a:lnTo>
                <a:lnTo>
                  <a:pt x="271889" y="278433"/>
                </a:lnTo>
                <a:lnTo>
                  <a:pt x="247729" y="316087"/>
                </a:lnTo>
                <a:lnTo>
                  <a:pt x="208085" y="336315"/>
                </a:lnTo>
                <a:lnTo>
                  <a:pt x="167034" y="342026"/>
                </a:lnTo>
                <a:lnTo>
                  <a:pt x="155321" y="342265"/>
                </a:lnTo>
                <a:lnTo>
                  <a:pt x="138390" y="341810"/>
                </a:lnTo>
                <a:lnTo>
                  <a:pt x="95885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5" y="22275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97066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9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0446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5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5" y="212851"/>
                </a:lnTo>
                <a:lnTo>
                  <a:pt x="168910" y="203326"/>
                </a:lnTo>
                <a:lnTo>
                  <a:pt x="166242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9179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8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6" y="197231"/>
                </a:lnTo>
                <a:lnTo>
                  <a:pt x="126746" y="196215"/>
                </a:lnTo>
                <a:lnTo>
                  <a:pt x="117601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92396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0" y="304292"/>
                </a:lnTo>
                <a:lnTo>
                  <a:pt x="106806" y="307467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39183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3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1" y="134620"/>
                </a:lnTo>
                <a:lnTo>
                  <a:pt x="166116" y="129794"/>
                </a:lnTo>
                <a:lnTo>
                  <a:pt x="168656" y="122300"/>
                </a:lnTo>
                <a:lnTo>
                  <a:pt x="171195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3" y="182372"/>
                </a:lnTo>
                <a:lnTo>
                  <a:pt x="153416" y="180212"/>
                </a:lnTo>
                <a:lnTo>
                  <a:pt x="149606" y="178054"/>
                </a:lnTo>
                <a:lnTo>
                  <a:pt x="143764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4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81042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7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9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6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4264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4079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8" y="26162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6" y="307340"/>
                </a:lnTo>
                <a:lnTo>
                  <a:pt x="174370" y="304292"/>
                </a:lnTo>
                <a:lnTo>
                  <a:pt x="180212" y="301371"/>
                </a:lnTo>
                <a:lnTo>
                  <a:pt x="185166" y="296799"/>
                </a:lnTo>
                <a:lnTo>
                  <a:pt x="202447" y="258913"/>
                </a:lnTo>
                <a:lnTo>
                  <a:pt x="207644" y="238125"/>
                </a:lnTo>
                <a:lnTo>
                  <a:pt x="241554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654" y="295529"/>
                </a:lnTo>
                <a:lnTo>
                  <a:pt x="26162" y="290322"/>
                </a:lnTo>
                <a:lnTo>
                  <a:pt x="26416" y="283718"/>
                </a:lnTo>
                <a:lnTo>
                  <a:pt x="26416" y="275844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17774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4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59" y="319786"/>
                </a:lnTo>
                <a:lnTo>
                  <a:pt x="327532" y="323723"/>
                </a:lnTo>
                <a:lnTo>
                  <a:pt x="327532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3" y="316484"/>
                </a:lnTo>
                <a:lnTo>
                  <a:pt x="213994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30" y="235203"/>
                </a:lnTo>
                <a:lnTo>
                  <a:pt x="96138" y="235203"/>
                </a:lnTo>
                <a:lnTo>
                  <a:pt x="83692" y="271779"/>
                </a:lnTo>
                <a:lnTo>
                  <a:pt x="80009" y="290702"/>
                </a:lnTo>
                <a:lnTo>
                  <a:pt x="80009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5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1" y="308610"/>
                </a:lnTo>
                <a:lnTo>
                  <a:pt x="40893" y="275336"/>
                </a:lnTo>
                <a:lnTo>
                  <a:pt x="1441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3170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224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76998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692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59" y="31311"/>
                </a:lnTo>
                <a:lnTo>
                  <a:pt x="98932" y="66548"/>
                </a:lnTo>
                <a:lnTo>
                  <a:pt x="83851" y="113141"/>
                </a:lnTo>
                <a:lnTo>
                  <a:pt x="78866" y="177927"/>
                </a:lnTo>
                <a:lnTo>
                  <a:pt x="80009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7" y="316739"/>
                </a:lnTo>
                <a:lnTo>
                  <a:pt x="19493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2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2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70397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5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8742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2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7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4705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2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7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1070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79" y="0"/>
                </a:moveTo>
                <a:lnTo>
                  <a:pt x="216744" y="10604"/>
                </a:lnTo>
                <a:lnTo>
                  <a:pt x="263131" y="42545"/>
                </a:lnTo>
                <a:lnTo>
                  <a:pt x="291023" y="95329"/>
                </a:lnTo>
                <a:lnTo>
                  <a:pt x="300342" y="168783"/>
                </a:lnTo>
                <a:lnTo>
                  <a:pt x="299651" y="191381"/>
                </a:lnTo>
                <a:lnTo>
                  <a:pt x="294127" y="231576"/>
                </a:lnTo>
                <a:lnTo>
                  <a:pt x="275942" y="279733"/>
                </a:lnTo>
                <a:lnTo>
                  <a:pt x="247305" y="314342"/>
                </a:lnTo>
                <a:lnTo>
                  <a:pt x="209283" y="336042"/>
                </a:lnTo>
                <a:lnTo>
                  <a:pt x="163009" y="345561"/>
                </a:lnTo>
                <a:lnTo>
                  <a:pt x="145910" y="346202"/>
                </a:lnTo>
                <a:lnTo>
                  <a:pt x="111781" y="343535"/>
                </a:lnTo>
                <a:lnTo>
                  <a:pt x="57092" y="322199"/>
                </a:lnTo>
                <a:lnTo>
                  <a:pt x="20557" y="279550"/>
                </a:lnTo>
                <a:lnTo>
                  <a:pt x="2283" y="215733"/>
                </a:lnTo>
                <a:lnTo>
                  <a:pt x="0" y="175895"/>
                </a:lnTo>
                <a:lnTo>
                  <a:pt x="1107" y="149082"/>
                </a:lnTo>
                <a:lnTo>
                  <a:pt x="9965" y="101457"/>
                </a:lnTo>
                <a:lnTo>
                  <a:pt x="27620" y="62097"/>
                </a:lnTo>
                <a:lnTo>
                  <a:pt x="53699" y="32049"/>
                </a:lnTo>
                <a:lnTo>
                  <a:pt x="87905" y="11572"/>
                </a:lnTo>
                <a:lnTo>
                  <a:pt x="128898" y="1285"/>
                </a:lnTo>
                <a:lnTo>
                  <a:pt x="1518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2291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597" y="0"/>
                </a:moveTo>
                <a:lnTo>
                  <a:pt x="185169" y="811"/>
                </a:lnTo>
                <a:lnTo>
                  <a:pt x="210629" y="3254"/>
                </a:lnTo>
                <a:lnTo>
                  <a:pt x="234975" y="7340"/>
                </a:lnTo>
                <a:lnTo>
                  <a:pt x="258203" y="13081"/>
                </a:lnTo>
                <a:lnTo>
                  <a:pt x="258203" y="83438"/>
                </a:lnTo>
                <a:lnTo>
                  <a:pt x="224256" y="83438"/>
                </a:lnTo>
                <a:lnTo>
                  <a:pt x="221308" y="73652"/>
                </a:lnTo>
                <a:lnTo>
                  <a:pt x="218159" y="65055"/>
                </a:lnTo>
                <a:lnTo>
                  <a:pt x="192417" y="34544"/>
                </a:lnTo>
                <a:lnTo>
                  <a:pt x="162801" y="28956"/>
                </a:lnTo>
                <a:lnTo>
                  <a:pt x="150895" y="29904"/>
                </a:lnTo>
                <a:lnTo>
                  <a:pt x="110520" y="52566"/>
                </a:lnTo>
                <a:lnTo>
                  <a:pt x="89700" y="91821"/>
                </a:lnTo>
                <a:lnTo>
                  <a:pt x="79484" y="150828"/>
                </a:lnTo>
                <a:lnTo>
                  <a:pt x="78803" y="174879"/>
                </a:lnTo>
                <a:lnTo>
                  <a:pt x="79260" y="195861"/>
                </a:lnTo>
                <a:lnTo>
                  <a:pt x="86118" y="250190"/>
                </a:lnTo>
                <a:lnTo>
                  <a:pt x="101402" y="289927"/>
                </a:lnTo>
                <a:lnTo>
                  <a:pt x="134878" y="316023"/>
                </a:lnTo>
                <a:lnTo>
                  <a:pt x="145465" y="317119"/>
                </a:lnTo>
                <a:lnTo>
                  <a:pt x="155652" y="316309"/>
                </a:lnTo>
                <a:lnTo>
                  <a:pt x="185480" y="287305"/>
                </a:lnTo>
                <a:lnTo>
                  <a:pt x="188008" y="244494"/>
                </a:lnTo>
                <a:lnTo>
                  <a:pt x="176187" y="207899"/>
                </a:lnTo>
                <a:lnTo>
                  <a:pt x="173380" y="206248"/>
                </a:lnTo>
                <a:lnTo>
                  <a:pt x="168427" y="204343"/>
                </a:lnTo>
                <a:lnTo>
                  <a:pt x="161315" y="202184"/>
                </a:lnTo>
                <a:lnTo>
                  <a:pt x="161315" y="185800"/>
                </a:lnTo>
                <a:lnTo>
                  <a:pt x="288188" y="185800"/>
                </a:lnTo>
                <a:lnTo>
                  <a:pt x="288188" y="202184"/>
                </a:lnTo>
                <a:lnTo>
                  <a:pt x="279933" y="204724"/>
                </a:lnTo>
                <a:lnTo>
                  <a:pt x="274320" y="207518"/>
                </a:lnTo>
                <a:lnTo>
                  <a:pt x="263664" y="235585"/>
                </a:lnTo>
                <a:lnTo>
                  <a:pt x="263664" y="245110"/>
                </a:lnTo>
                <a:lnTo>
                  <a:pt x="263664" y="338455"/>
                </a:lnTo>
                <a:lnTo>
                  <a:pt x="227977" y="345948"/>
                </a:lnTo>
                <a:lnTo>
                  <a:pt x="211124" y="328041"/>
                </a:lnTo>
                <a:lnTo>
                  <a:pt x="195839" y="335968"/>
                </a:lnTo>
                <a:lnTo>
                  <a:pt x="179470" y="341645"/>
                </a:lnTo>
                <a:lnTo>
                  <a:pt x="162015" y="345060"/>
                </a:lnTo>
                <a:lnTo>
                  <a:pt x="143471" y="346202"/>
                </a:lnTo>
                <a:lnTo>
                  <a:pt x="109596" y="343558"/>
                </a:lnTo>
                <a:lnTo>
                  <a:pt x="55641" y="322413"/>
                </a:lnTo>
                <a:lnTo>
                  <a:pt x="20006" y="280050"/>
                </a:lnTo>
                <a:lnTo>
                  <a:pt x="2223" y="216042"/>
                </a:lnTo>
                <a:lnTo>
                  <a:pt x="0" y="175895"/>
                </a:lnTo>
                <a:lnTo>
                  <a:pt x="790" y="154064"/>
                </a:lnTo>
                <a:lnTo>
                  <a:pt x="7109" y="114405"/>
                </a:lnTo>
                <a:lnTo>
                  <a:pt x="27725" y="65595"/>
                </a:lnTo>
                <a:lnTo>
                  <a:pt x="59269" y="30995"/>
                </a:lnTo>
                <a:lnTo>
                  <a:pt x="98259" y="9779"/>
                </a:lnTo>
                <a:lnTo>
                  <a:pt x="142745" y="617"/>
                </a:lnTo>
                <a:lnTo>
                  <a:pt x="1585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01186" y="901447"/>
            <a:ext cx="227965" cy="461645"/>
          </a:xfrm>
          <a:custGeom>
            <a:avLst/>
            <a:gdLst/>
            <a:ahLst/>
            <a:cxnLst/>
            <a:rect l="l" t="t" r="r" b="b"/>
            <a:pathLst>
              <a:path w="227964" h="461644">
                <a:moveTo>
                  <a:pt x="179450" y="0"/>
                </a:moveTo>
                <a:lnTo>
                  <a:pt x="227837" y="0"/>
                </a:lnTo>
                <a:lnTo>
                  <a:pt x="48894" y="461263"/>
                </a:lnTo>
                <a:lnTo>
                  <a:pt x="0" y="461263"/>
                </a:lnTo>
                <a:lnTo>
                  <a:pt x="1794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59940" y="1620977"/>
            <a:ext cx="7919084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74320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25" dirty="0">
                <a:latin typeface="Cambria"/>
                <a:cs typeface="Cambria"/>
              </a:rPr>
              <a:t>Write </a:t>
            </a:r>
            <a:r>
              <a:rPr sz="3200" spc="-10" dirty="0">
                <a:latin typeface="Cambria"/>
                <a:cs typeface="Cambria"/>
              </a:rPr>
              <a:t>goals </a:t>
            </a:r>
            <a:r>
              <a:rPr sz="3200" dirty="0">
                <a:latin typeface="Cambria"/>
                <a:cs typeface="Cambria"/>
              </a:rPr>
              <a:t>&amp; </a:t>
            </a:r>
            <a:r>
              <a:rPr sz="3200" spc="-5" dirty="0">
                <a:latin typeface="Cambria"/>
                <a:cs typeface="Cambria"/>
              </a:rPr>
              <a:t>outcomes in </a:t>
            </a:r>
            <a:r>
              <a:rPr sz="3200" spc="-10" dirty="0">
                <a:latin typeface="Cambria"/>
                <a:cs typeface="Cambria"/>
              </a:rPr>
              <a:t>terms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patient  responses not nursing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activities</a:t>
            </a:r>
            <a:endParaRPr sz="3200">
              <a:latin typeface="Cambria"/>
              <a:cs typeface="Cambria"/>
            </a:endParaRPr>
          </a:p>
          <a:p>
            <a:pPr marL="652780" marR="5080" lvl="1" indent="-274955" algn="just">
              <a:spcBef>
                <a:spcPts val="770"/>
              </a:spcBef>
              <a:buClr>
                <a:srgbClr val="EFAC00"/>
              </a:buClr>
              <a:buSzPct val="79687"/>
              <a:buFont typeface="Wingdings 2"/>
              <a:buChar char=""/>
              <a:tabLst>
                <a:tab pos="653415" algn="l"/>
              </a:tabLst>
            </a:pPr>
            <a:r>
              <a:rPr sz="3200" spc="-5" dirty="0">
                <a:latin typeface="Cambria"/>
                <a:cs typeface="Cambria"/>
              </a:rPr>
              <a:t>Beginning </a:t>
            </a:r>
            <a:r>
              <a:rPr sz="3200" dirty="0">
                <a:latin typeface="Cambria"/>
                <a:cs typeface="Cambria"/>
              </a:rPr>
              <a:t>each </a:t>
            </a:r>
            <a:r>
              <a:rPr sz="3200" spc="-5" dirty="0">
                <a:latin typeface="Cambria"/>
                <a:cs typeface="Cambria"/>
              </a:rPr>
              <a:t>goal statement with </a:t>
            </a:r>
            <a:r>
              <a:rPr sz="3200" dirty="0">
                <a:latin typeface="Cambria"/>
                <a:cs typeface="Cambria"/>
              </a:rPr>
              <a:t>“ </a:t>
            </a:r>
            <a:r>
              <a:rPr sz="3200" spc="-5" dirty="0">
                <a:latin typeface="Cambria"/>
                <a:cs typeface="Cambria"/>
              </a:rPr>
              <a:t>the  </a:t>
            </a:r>
            <a:r>
              <a:rPr sz="3200" dirty="0">
                <a:latin typeface="Cambria"/>
                <a:cs typeface="Cambria"/>
              </a:rPr>
              <a:t>client </a:t>
            </a:r>
            <a:r>
              <a:rPr sz="3200" spc="-5" dirty="0">
                <a:latin typeface="Cambria"/>
                <a:cs typeface="Cambria"/>
              </a:rPr>
              <a:t>will </a:t>
            </a:r>
            <a:r>
              <a:rPr sz="3200" dirty="0">
                <a:latin typeface="Cambria"/>
                <a:cs typeface="Cambria"/>
              </a:rPr>
              <a:t>” </a:t>
            </a:r>
            <a:r>
              <a:rPr sz="3200" spc="-30" dirty="0">
                <a:latin typeface="Cambria"/>
                <a:cs typeface="Cambria"/>
              </a:rPr>
              <a:t>may </a:t>
            </a:r>
            <a:r>
              <a:rPr sz="3200" spc="-5" dirty="0">
                <a:latin typeface="Cambria"/>
                <a:cs typeface="Cambria"/>
              </a:rPr>
              <a:t>help </a:t>
            </a:r>
            <a:r>
              <a:rPr sz="3200" spc="-10" dirty="0">
                <a:latin typeface="Cambria"/>
                <a:cs typeface="Cambria"/>
              </a:rPr>
              <a:t>focus </a:t>
            </a:r>
            <a:r>
              <a:rPr sz="3200" spc="-5" dirty="0">
                <a:latin typeface="Cambria"/>
                <a:cs typeface="Cambria"/>
              </a:rPr>
              <a:t>it </a:t>
            </a:r>
            <a:r>
              <a:rPr sz="3200" dirty="0">
                <a:latin typeface="Cambria"/>
                <a:cs typeface="Cambria"/>
              </a:rPr>
              <a:t>on </a:t>
            </a:r>
            <a:r>
              <a:rPr sz="3200" spc="-5" dirty="0">
                <a:latin typeface="Cambria"/>
                <a:cs typeface="Cambria"/>
              </a:rPr>
              <a:t>client  </a:t>
            </a:r>
            <a:r>
              <a:rPr sz="3200" spc="-10" dirty="0">
                <a:latin typeface="Cambria"/>
                <a:cs typeface="Cambria"/>
              </a:rPr>
              <a:t>behaviors </a:t>
            </a:r>
            <a:r>
              <a:rPr sz="3200" dirty="0">
                <a:latin typeface="Cambria"/>
                <a:cs typeface="Cambria"/>
              </a:rPr>
              <a:t>&amp;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responses</a:t>
            </a:r>
            <a:endParaRPr sz="3200">
              <a:latin typeface="Cambria"/>
              <a:cs typeface="Cambria"/>
            </a:endParaRPr>
          </a:p>
          <a:p>
            <a:pPr marL="652780" marR="8255" lvl="1" indent="-274955" algn="just">
              <a:spcBef>
                <a:spcPts val="770"/>
              </a:spcBef>
              <a:buClr>
                <a:srgbClr val="EFAC00"/>
              </a:buClr>
              <a:buSzPct val="79687"/>
              <a:buFont typeface="Wingdings 2"/>
              <a:buChar char=""/>
              <a:tabLst>
                <a:tab pos="653415" algn="l"/>
              </a:tabLst>
            </a:pPr>
            <a:r>
              <a:rPr sz="3200" spc="-40" dirty="0">
                <a:latin typeface="Cambria"/>
                <a:cs typeface="Cambria"/>
              </a:rPr>
              <a:t>Avoid </a:t>
            </a:r>
            <a:r>
              <a:rPr sz="3200" spc="-5" dirty="0">
                <a:latin typeface="Cambria"/>
                <a:cs typeface="Cambria"/>
              </a:rPr>
              <a:t>statements that start with enable,  </a:t>
            </a:r>
            <a:r>
              <a:rPr sz="3200" spc="-10" dirty="0">
                <a:latin typeface="Cambria"/>
                <a:cs typeface="Cambria"/>
              </a:rPr>
              <a:t>facilitate, advice, </a:t>
            </a:r>
            <a:r>
              <a:rPr sz="3200" spc="-45" dirty="0">
                <a:latin typeface="Cambria"/>
                <a:cs typeface="Cambria"/>
              </a:rPr>
              <a:t>allow, </a:t>
            </a:r>
            <a:r>
              <a:rPr sz="3200" spc="-5" dirty="0">
                <a:latin typeface="Cambria"/>
                <a:cs typeface="Cambria"/>
              </a:rPr>
              <a:t>let </a:t>
            </a:r>
            <a:r>
              <a:rPr sz="3200" dirty="0">
                <a:latin typeface="Cambria"/>
                <a:cs typeface="Cambria"/>
              </a:rPr>
              <a:t>&amp;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permit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49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736472"/>
            <a:ext cx="7312025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Be </a:t>
            </a:r>
            <a:r>
              <a:rPr sz="3600" spc="-15" dirty="0">
                <a:latin typeface="Cambria"/>
                <a:cs typeface="Cambria"/>
              </a:rPr>
              <a:t>sure </a:t>
            </a:r>
            <a:r>
              <a:rPr sz="3600" spc="-5" dirty="0">
                <a:latin typeface="Cambria"/>
                <a:cs typeface="Cambria"/>
              </a:rPr>
              <a:t>that </a:t>
            </a:r>
            <a:r>
              <a:rPr sz="3600" spc="-10" dirty="0">
                <a:latin typeface="Cambria"/>
                <a:cs typeface="Cambria"/>
              </a:rPr>
              <a:t>desired </a:t>
            </a:r>
            <a:r>
              <a:rPr sz="3600" spc="-5" dirty="0">
                <a:latin typeface="Cambria"/>
                <a:cs typeface="Cambria"/>
              </a:rPr>
              <a:t>outcomes </a:t>
            </a:r>
            <a:r>
              <a:rPr sz="3600" spc="-20" dirty="0">
                <a:latin typeface="Cambria"/>
                <a:cs typeface="Cambria"/>
              </a:rPr>
              <a:t>are  </a:t>
            </a:r>
            <a:r>
              <a:rPr sz="3600" spc="-10" dirty="0">
                <a:latin typeface="Cambria"/>
                <a:cs typeface="Cambria"/>
              </a:rPr>
              <a:t>realistic </a:t>
            </a:r>
            <a:r>
              <a:rPr sz="3600" spc="-20" dirty="0">
                <a:latin typeface="Cambria"/>
                <a:cs typeface="Cambria"/>
              </a:rPr>
              <a:t>for </a:t>
            </a:r>
            <a:r>
              <a:rPr sz="3600" spc="-5" dirty="0">
                <a:latin typeface="Cambria"/>
                <a:cs typeface="Cambria"/>
              </a:rPr>
              <a:t>the clients </a:t>
            </a:r>
            <a:r>
              <a:rPr sz="3600" dirty="0">
                <a:latin typeface="Cambria"/>
                <a:cs typeface="Cambria"/>
              </a:rPr>
              <a:t>capabilities,  </a:t>
            </a:r>
            <a:r>
              <a:rPr sz="3600" spc="-5" dirty="0">
                <a:latin typeface="Cambria"/>
                <a:cs typeface="Cambria"/>
              </a:rPr>
              <a:t>limitations </a:t>
            </a:r>
            <a:r>
              <a:rPr sz="3600" dirty="0">
                <a:latin typeface="Cambria"/>
                <a:cs typeface="Cambria"/>
              </a:rPr>
              <a:t>and </a:t>
            </a:r>
            <a:r>
              <a:rPr sz="3600" spc="-5" dirty="0">
                <a:latin typeface="Cambria"/>
                <a:cs typeface="Cambria"/>
              </a:rPr>
              <a:t>designated time  </a:t>
            </a:r>
            <a:r>
              <a:rPr sz="3600" dirty="0">
                <a:latin typeface="Cambria"/>
                <a:cs typeface="Cambria"/>
              </a:rPr>
              <a:t>span</a:t>
            </a:r>
            <a:endParaRPr sz="3600">
              <a:latin typeface="Cambria"/>
              <a:cs typeface="Cambria"/>
            </a:endParaRPr>
          </a:p>
          <a:p>
            <a:pPr marL="286385" marR="6350" indent="-274320" algn="just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5" dirty="0">
                <a:latin typeface="Cambria"/>
                <a:cs typeface="Cambria"/>
              </a:rPr>
              <a:t>Example: </a:t>
            </a: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outcome </a:t>
            </a:r>
            <a:r>
              <a:rPr sz="3600" spc="-15" dirty="0">
                <a:latin typeface="Cambria"/>
                <a:cs typeface="Cambria"/>
              </a:rPr>
              <a:t>“Measure  </a:t>
            </a:r>
            <a:r>
              <a:rPr sz="3600" dirty="0">
                <a:latin typeface="Cambria"/>
                <a:cs typeface="Cambria"/>
              </a:rPr>
              <a:t>insulin </a:t>
            </a:r>
            <a:r>
              <a:rPr sz="3600" spc="-15" dirty="0">
                <a:latin typeface="Cambria"/>
                <a:cs typeface="Cambria"/>
              </a:rPr>
              <a:t>accurately” </a:t>
            </a:r>
            <a:r>
              <a:rPr sz="3600" spc="-30" dirty="0">
                <a:latin typeface="Cambria"/>
                <a:cs typeface="Cambria"/>
              </a:rPr>
              <a:t>may </a:t>
            </a:r>
            <a:r>
              <a:rPr sz="3600" spc="-5" dirty="0">
                <a:latin typeface="Cambria"/>
                <a:cs typeface="Cambria"/>
              </a:rPr>
              <a:t>be  </a:t>
            </a:r>
            <a:r>
              <a:rPr sz="3600" spc="-10" dirty="0">
                <a:latin typeface="Cambria"/>
                <a:cs typeface="Cambria"/>
              </a:rPr>
              <a:t>unrealistic </a:t>
            </a:r>
            <a:r>
              <a:rPr sz="3600" spc="-20" dirty="0">
                <a:latin typeface="Cambria"/>
                <a:cs typeface="Cambria"/>
              </a:rPr>
              <a:t>for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5" dirty="0">
                <a:latin typeface="Cambria"/>
                <a:cs typeface="Cambria"/>
              </a:rPr>
              <a:t>client </a:t>
            </a:r>
            <a:r>
              <a:rPr sz="3600" spc="-15" dirty="0">
                <a:latin typeface="Cambria"/>
                <a:cs typeface="Cambria"/>
              </a:rPr>
              <a:t>who </a:t>
            </a:r>
            <a:r>
              <a:rPr sz="3600" dirty="0">
                <a:latin typeface="Cambria"/>
                <a:cs typeface="Cambria"/>
              </a:rPr>
              <a:t>has </a:t>
            </a:r>
            <a:r>
              <a:rPr sz="3600" spc="-5" dirty="0">
                <a:latin typeface="Cambria"/>
                <a:cs typeface="Cambria"/>
              </a:rPr>
              <a:t>poor  vision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013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9901" y="1233314"/>
            <a:ext cx="3331120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5904" y="822197"/>
            <a:ext cx="3347821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0034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4" h="336550">
                <a:moveTo>
                  <a:pt x="26492" y="0"/>
                </a:moveTo>
                <a:lnTo>
                  <a:pt x="17914" y="25"/>
                </a:lnTo>
                <a:lnTo>
                  <a:pt x="10641" y="111"/>
                </a:lnTo>
                <a:lnTo>
                  <a:pt x="4669" y="267"/>
                </a:lnTo>
                <a:lnTo>
                  <a:pt x="0" y="507"/>
                </a:lnTo>
                <a:lnTo>
                  <a:pt x="0" y="335406"/>
                </a:lnTo>
                <a:lnTo>
                  <a:pt x="3700" y="335813"/>
                </a:lnTo>
                <a:lnTo>
                  <a:pt x="9448" y="336089"/>
                </a:lnTo>
                <a:lnTo>
                  <a:pt x="17245" y="336246"/>
                </a:lnTo>
                <a:lnTo>
                  <a:pt x="27089" y="336295"/>
                </a:lnTo>
                <a:lnTo>
                  <a:pt x="42804" y="335700"/>
                </a:lnTo>
                <a:lnTo>
                  <a:pt x="82156" y="326770"/>
                </a:lnTo>
                <a:lnTo>
                  <a:pt x="119506" y="296056"/>
                </a:lnTo>
                <a:lnTo>
                  <a:pt x="139598" y="253873"/>
                </a:lnTo>
                <a:lnTo>
                  <a:pt x="147639" y="214153"/>
                </a:lnTo>
                <a:lnTo>
                  <a:pt x="150317" y="166624"/>
                </a:lnTo>
                <a:lnTo>
                  <a:pt x="149367" y="139547"/>
                </a:lnTo>
                <a:lnTo>
                  <a:pt x="141776" y="92632"/>
                </a:lnTo>
                <a:lnTo>
                  <a:pt x="126777" y="55264"/>
                </a:lnTo>
                <a:lnTo>
                  <a:pt x="92417" y="17652"/>
                </a:lnTo>
                <a:lnTo>
                  <a:pt x="45008" y="1097"/>
                </a:lnTo>
                <a:lnTo>
                  <a:pt x="264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6909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8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2028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886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2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6851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393" y="0"/>
                </a:lnTo>
                <a:lnTo>
                  <a:pt x="350393" y="104520"/>
                </a:lnTo>
                <a:lnTo>
                  <a:pt x="309499" y="104520"/>
                </a:lnTo>
                <a:lnTo>
                  <a:pt x="306859" y="95091"/>
                </a:lnTo>
                <a:lnTo>
                  <a:pt x="304482" y="86994"/>
                </a:lnTo>
                <a:lnTo>
                  <a:pt x="293370" y="58547"/>
                </a:lnTo>
                <a:lnTo>
                  <a:pt x="290703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487" y="34925"/>
                </a:lnTo>
                <a:lnTo>
                  <a:pt x="221487" y="331597"/>
                </a:lnTo>
                <a:lnTo>
                  <a:pt x="221487" y="342138"/>
                </a:lnTo>
                <a:lnTo>
                  <a:pt x="221742" y="350138"/>
                </a:lnTo>
                <a:lnTo>
                  <a:pt x="222377" y="355600"/>
                </a:lnTo>
                <a:lnTo>
                  <a:pt x="222885" y="361061"/>
                </a:lnTo>
                <a:lnTo>
                  <a:pt x="224028" y="365505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218" y="406400"/>
                </a:lnTo>
                <a:lnTo>
                  <a:pt x="93218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856" y="378840"/>
                </a:lnTo>
                <a:lnTo>
                  <a:pt x="121412" y="375665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672" y="35167"/>
                </a:lnTo>
                <a:lnTo>
                  <a:pt x="61214" y="52069"/>
                </a:lnTo>
                <a:lnTo>
                  <a:pt x="44481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2383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4" y="32130"/>
                </a:lnTo>
                <a:lnTo>
                  <a:pt x="129540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6964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7" y="285495"/>
                </a:lnTo>
                <a:lnTo>
                  <a:pt x="284226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1" y="130175"/>
                </a:lnTo>
                <a:lnTo>
                  <a:pt x="281051" y="74802"/>
                </a:lnTo>
                <a:lnTo>
                  <a:pt x="280955" y="65774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4495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3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7689" y="826897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909" y="0"/>
                </a:lnTo>
                <a:lnTo>
                  <a:pt x="287909" y="94741"/>
                </a:lnTo>
                <a:lnTo>
                  <a:pt x="247141" y="94741"/>
                </a:lnTo>
                <a:lnTo>
                  <a:pt x="242379" y="81712"/>
                </a:lnTo>
                <a:lnTo>
                  <a:pt x="237997" y="70992"/>
                </a:lnTo>
                <a:lnTo>
                  <a:pt x="213995" y="40639"/>
                </a:lnTo>
                <a:lnTo>
                  <a:pt x="181609" y="34925"/>
                </a:lnTo>
                <a:lnTo>
                  <a:pt x="124205" y="34925"/>
                </a:lnTo>
                <a:lnTo>
                  <a:pt x="124205" y="186308"/>
                </a:lnTo>
                <a:lnTo>
                  <a:pt x="162305" y="186308"/>
                </a:lnTo>
                <a:lnTo>
                  <a:pt x="171577" y="186308"/>
                </a:lnTo>
                <a:lnTo>
                  <a:pt x="178815" y="184912"/>
                </a:lnTo>
                <a:lnTo>
                  <a:pt x="183896" y="181990"/>
                </a:lnTo>
                <a:lnTo>
                  <a:pt x="188848" y="179197"/>
                </a:lnTo>
                <a:lnTo>
                  <a:pt x="204470" y="139064"/>
                </a:lnTo>
                <a:lnTo>
                  <a:pt x="238124" y="139064"/>
                </a:lnTo>
                <a:lnTo>
                  <a:pt x="238124" y="268858"/>
                </a:lnTo>
                <a:lnTo>
                  <a:pt x="204470" y="268858"/>
                </a:lnTo>
                <a:lnTo>
                  <a:pt x="202638" y="259974"/>
                </a:lnTo>
                <a:lnTo>
                  <a:pt x="200580" y="252174"/>
                </a:lnTo>
                <a:lnTo>
                  <a:pt x="183387" y="225425"/>
                </a:lnTo>
                <a:lnTo>
                  <a:pt x="178434" y="222630"/>
                </a:lnTo>
                <a:lnTo>
                  <a:pt x="171322" y="221233"/>
                </a:lnTo>
                <a:lnTo>
                  <a:pt x="162305" y="221233"/>
                </a:lnTo>
                <a:lnTo>
                  <a:pt x="124205" y="221233"/>
                </a:lnTo>
                <a:lnTo>
                  <a:pt x="124205" y="331597"/>
                </a:lnTo>
                <a:lnTo>
                  <a:pt x="124205" y="342138"/>
                </a:lnTo>
                <a:lnTo>
                  <a:pt x="124459" y="350138"/>
                </a:lnTo>
                <a:lnTo>
                  <a:pt x="125095" y="355600"/>
                </a:lnTo>
                <a:lnTo>
                  <a:pt x="125603" y="361061"/>
                </a:lnTo>
                <a:lnTo>
                  <a:pt x="126746" y="365505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937"/>
                </a:lnTo>
                <a:lnTo>
                  <a:pt x="13207" y="382777"/>
                </a:lnTo>
                <a:lnTo>
                  <a:pt x="17398" y="380491"/>
                </a:lnTo>
                <a:lnTo>
                  <a:pt x="21716" y="378078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3" y="361441"/>
                </a:lnTo>
                <a:lnTo>
                  <a:pt x="30987" y="355091"/>
                </a:lnTo>
                <a:lnTo>
                  <a:pt x="31622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5671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49" y="0"/>
                </a:lnTo>
                <a:lnTo>
                  <a:pt x="295249" y="94741"/>
                </a:lnTo>
                <a:lnTo>
                  <a:pt x="254482" y="94741"/>
                </a:lnTo>
                <a:lnTo>
                  <a:pt x="249793" y="81712"/>
                </a:lnTo>
                <a:lnTo>
                  <a:pt x="245449" y="70992"/>
                </a:lnTo>
                <a:lnTo>
                  <a:pt x="221462" y="40639"/>
                </a:lnTo>
                <a:lnTo>
                  <a:pt x="189077" y="34925"/>
                </a:lnTo>
                <a:lnTo>
                  <a:pt x="124180" y="34925"/>
                </a:lnTo>
                <a:lnTo>
                  <a:pt x="124180" y="177800"/>
                </a:lnTo>
                <a:lnTo>
                  <a:pt x="163423" y="177800"/>
                </a:lnTo>
                <a:lnTo>
                  <a:pt x="172186" y="177800"/>
                </a:lnTo>
                <a:lnTo>
                  <a:pt x="179044" y="176529"/>
                </a:lnTo>
                <a:lnTo>
                  <a:pt x="183997" y="173989"/>
                </a:lnTo>
                <a:lnTo>
                  <a:pt x="188950" y="171576"/>
                </a:lnTo>
                <a:lnTo>
                  <a:pt x="205714" y="134874"/>
                </a:lnTo>
                <a:lnTo>
                  <a:pt x="239369" y="134874"/>
                </a:lnTo>
                <a:lnTo>
                  <a:pt x="239369" y="255777"/>
                </a:lnTo>
                <a:lnTo>
                  <a:pt x="205714" y="255777"/>
                </a:lnTo>
                <a:lnTo>
                  <a:pt x="203569" y="247632"/>
                </a:lnTo>
                <a:lnTo>
                  <a:pt x="201317" y="240522"/>
                </a:lnTo>
                <a:lnTo>
                  <a:pt x="172694" y="212598"/>
                </a:lnTo>
                <a:lnTo>
                  <a:pt x="163423" y="212598"/>
                </a:lnTo>
                <a:lnTo>
                  <a:pt x="124180" y="212598"/>
                </a:lnTo>
                <a:lnTo>
                  <a:pt x="124180" y="371475"/>
                </a:lnTo>
                <a:lnTo>
                  <a:pt x="188696" y="371475"/>
                </a:lnTo>
                <a:lnTo>
                  <a:pt x="195681" y="371475"/>
                </a:lnTo>
                <a:lnTo>
                  <a:pt x="201523" y="371093"/>
                </a:lnTo>
                <a:lnTo>
                  <a:pt x="206222" y="370204"/>
                </a:lnTo>
                <a:lnTo>
                  <a:pt x="211048" y="369315"/>
                </a:lnTo>
                <a:lnTo>
                  <a:pt x="215366" y="367791"/>
                </a:lnTo>
                <a:lnTo>
                  <a:pt x="219049" y="365505"/>
                </a:lnTo>
                <a:lnTo>
                  <a:pt x="222859" y="363347"/>
                </a:lnTo>
                <a:lnTo>
                  <a:pt x="239115" y="344424"/>
                </a:lnTo>
                <a:lnTo>
                  <a:pt x="241909" y="340105"/>
                </a:lnTo>
                <a:lnTo>
                  <a:pt x="257530" y="297688"/>
                </a:lnTo>
                <a:lnTo>
                  <a:pt x="298297" y="297688"/>
                </a:lnTo>
                <a:lnTo>
                  <a:pt x="29258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31115" y="51562"/>
                </a:lnTo>
                <a:lnTo>
                  <a:pt x="30619" y="45212"/>
                </a:lnTo>
                <a:lnTo>
                  <a:pt x="29324" y="40004"/>
                </a:lnTo>
                <a:lnTo>
                  <a:pt x="27241" y="36067"/>
                </a:lnTo>
                <a:lnTo>
                  <a:pt x="25158" y="32130"/>
                </a:lnTo>
                <a:lnTo>
                  <a:pt x="21983" y="28828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5903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40" h="406400">
                <a:moveTo>
                  <a:pt x="0" y="0"/>
                </a:moveTo>
                <a:lnTo>
                  <a:pt x="154787" y="0"/>
                </a:lnTo>
                <a:lnTo>
                  <a:pt x="178616" y="496"/>
                </a:lnTo>
                <a:lnTo>
                  <a:pt x="220140" y="4393"/>
                </a:lnTo>
                <a:lnTo>
                  <a:pt x="269311" y="17748"/>
                </a:lnTo>
                <a:lnTo>
                  <a:pt x="309388" y="40895"/>
                </a:lnTo>
                <a:lnTo>
                  <a:pt x="338886" y="71881"/>
                </a:lnTo>
                <a:lnTo>
                  <a:pt x="358167" y="110690"/>
                </a:lnTo>
                <a:lnTo>
                  <a:pt x="368358" y="157956"/>
                </a:lnTo>
                <a:lnTo>
                  <a:pt x="370293" y="194437"/>
                </a:lnTo>
                <a:lnTo>
                  <a:pt x="369615" y="217062"/>
                </a:lnTo>
                <a:lnTo>
                  <a:pt x="364180" y="258695"/>
                </a:lnTo>
                <a:lnTo>
                  <a:pt x="353312" y="295540"/>
                </a:lnTo>
                <a:lnTo>
                  <a:pt x="326834" y="340867"/>
                </a:lnTo>
                <a:lnTo>
                  <a:pt x="292873" y="371461"/>
                </a:lnTo>
                <a:lnTo>
                  <a:pt x="249108" y="392509"/>
                </a:lnTo>
                <a:lnTo>
                  <a:pt x="197819" y="403292"/>
                </a:lnTo>
                <a:lnTo>
                  <a:pt x="158081" y="406046"/>
                </a:lnTo>
                <a:lnTo>
                  <a:pt x="13514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31114" y="51562"/>
                </a:lnTo>
                <a:lnTo>
                  <a:pt x="30619" y="45212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2294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1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79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79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59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8594" y="1361085"/>
            <a:ext cx="151722" cy="74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3590" y="1039470"/>
            <a:ext cx="141084" cy="62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3591" y="1039471"/>
            <a:ext cx="141605" cy="62865"/>
          </a:xfrm>
          <a:custGeom>
            <a:avLst/>
            <a:gdLst/>
            <a:ahLst/>
            <a:cxnLst/>
            <a:rect l="l" t="t" r="r" b="b"/>
            <a:pathLst>
              <a:path w="141604" h="62865">
                <a:moveTo>
                  <a:pt x="0" y="62508"/>
                </a:moveTo>
                <a:lnTo>
                  <a:pt x="141084" y="62508"/>
                </a:lnTo>
                <a:lnTo>
                  <a:pt x="141084" y="0"/>
                </a:lnTo>
                <a:lnTo>
                  <a:pt x="0" y="0"/>
                </a:lnTo>
                <a:lnTo>
                  <a:pt x="0" y="62508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93920" y="1233314"/>
            <a:ext cx="2925310" cy="267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9886" y="822197"/>
            <a:ext cx="2913125" cy="415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5954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9520" y="857250"/>
            <a:ext cx="116586" cy="177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49360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7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8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8" y="355091"/>
                </a:lnTo>
                <a:lnTo>
                  <a:pt x="31623" y="348995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36891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6" y="0"/>
                </a:lnTo>
                <a:lnTo>
                  <a:pt x="156336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0" y="43941"/>
                </a:lnTo>
                <a:lnTo>
                  <a:pt x="125349" y="49783"/>
                </a:lnTo>
                <a:lnTo>
                  <a:pt x="124586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3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56336" y="386714"/>
                </a:lnTo>
                <a:lnTo>
                  <a:pt x="15633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8"/>
                </a:lnTo>
                <a:lnTo>
                  <a:pt x="13461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1472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5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6945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2" y="0"/>
                </a:lnTo>
                <a:lnTo>
                  <a:pt x="225932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2" y="26288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5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2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2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4791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6" y="64897"/>
                </a:lnTo>
                <a:lnTo>
                  <a:pt x="124206" y="74422"/>
                </a:lnTo>
                <a:lnTo>
                  <a:pt x="124206" y="370966"/>
                </a:lnTo>
                <a:lnTo>
                  <a:pt x="181863" y="370966"/>
                </a:lnTo>
                <a:lnTo>
                  <a:pt x="222504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3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305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9885" y="82689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1" y="109854"/>
                </a:lnTo>
                <a:lnTo>
                  <a:pt x="322226" y="129004"/>
                </a:lnTo>
                <a:lnTo>
                  <a:pt x="305688" y="178688"/>
                </a:lnTo>
                <a:lnTo>
                  <a:pt x="270452" y="214479"/>
                </a:lnTo>
                <a:lnTo>
                  <a:pt x="217297" y="234092"/>
                </a:lnTo>
                <a:lnTo>
                  <a:pt x="171450" y="237870"/>
                </a:lnTo>
                <a:lnTo>
                  <a:pt x="157692" y="237799"/>
                </a:lnTo>
                <a:lnTo>
                  <a:pt x="145208" y="237585"/>
                </a:lnTo>
                <a:lnTo>
                  <a:pt x="134034" y="237228"/>
                </a:lnTo>
                <a:lnTo>
                  <a:pt x="124205" y="236727"/>
                </a:lnTo>
                <a:lnTo>
                  <a:pt x="124205" y="331977"/>
                </a:lnTo>
                <a:lnTo>
                  <a:pt x="130555" y="372872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79082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268" y="384683"/>
                </a:lnTo>
                <a:lnTo>
                  <a:pt x="252221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6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6" y="318643"/>
                </a:lnTo>
                <a:lnTo>
                  <a:pt x="100710" y="326389"/>
                </a:lnTo>
                <a:lnTo>
                  <a:pt x="98932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19430" y="381000"/>
                </a:lnTo>
                <a:lnTo>
                  <a:pt x="25018" y="376682"/>
                </a:lnTo>
                <a:lnTo>
                  <a:pt x="29971" y="370713"/>
                </a:lnTo>
                <a:lnTo>
                  <a:pt x="49148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6937" y="82219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4" y="3921"/>
                </a:lnTo>
                <a:lnTo>
                  <a:pt x="282225" y="8840"/>
                </a:lnTo>
                <a:lnTo>
                  <a:pt x="310134" y="15748"/>
                </a:lnTo>
                <a:lnTo>
                  <a:pt x="310134" y="100329"/>
                </a:lnTo>
                <a:lnTo>
                  <a:pt x="269367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3" y="34798"/>
                </a:lnTo>
                <a:lnTo>
                  <a:pt x="181191" y="35919"/>
                </a:lnTo>
                <a:lnTo>
                  <a:pt x="143383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5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0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3" y="315467"/>
                </a:lnTo>
                <a:lnTo>
                  <a:pt x="224409" y="271906"/>
                </a:lnTo>
                <a:lnTo>
                  <a:pt x="193675" y="242824"/>
                </a:lnTo>
                <a:lnTo>
                  <a:pt x="193675" y="223265"/>
                </a:lnTo>
                <a:lnTo>
                  <a:pt x="346075" y="223265"/>
                </a:lnTo>
                <a:lnTo>
                  <a:pt x="346075" y="242824"/>
                </a:lnTo>
                <a:lnTo>
                  <a:pt x="336169" y="245872"/>
                </a:lnTo>
                <a:lnTo>
                  <a:pt x="329438" y="249174"/>
                </a:lnTo>
                <a:lnTo>
                  <a:pt x="325882" y="252984"/>
                </a:lnTo>
                <a:lnTo>
                  <a:pt x="322326" y="256793"/>
                </a:lnTo>
                <a:lnTo>
                  <a:pt x="319913" y="261747"/>
                </a:lnTo>
                <a:lnTo>
                  <a:pt x="316611" y="294386"/>
                </a:lnTo>
                <a:lnTo>
                  <a:pt x="316611" y="406526"/>
                </a:lnTo>
                <a:lnTo>
                  <a:pt x="273812" y="415543"/>
                </a:lnTo>
                <a:lnTo>
                  <a:pt x="253619" y="394080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9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7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3487" y="2170938"/>
            <a:ext cx="7465059" cy="3733800"/>
          </a:xfrm>
          <a:custGeom>
            <a:avLst/>
            <a:gdLst/>
            <a:ahLst/>
            <a:cxnLst/>
            <a:rect l="l" t="t" r="r" b="b"/>
            <a:pathLst>
              <a:path w="7465059" h="3733800">
                <a:moveTo>
                  <a:pt x="0" y="3733800"/>
                </a:moveTo>
                <a:lnTo>
                  <a:pt x="7464552" y="3733800"/>
                </a:lnTo>
                <a:lnTo>
                  <a:pt x="7464552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solidFill>
            <a:srgbClr val="D92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3487" y="2170938"/>
            <a:ext cx="7465059" cy="3733800"/>
          </a:xfrm>
          <a:custGeom>
            <a:avLst/>
            <a:gdLst/>
            <a:ahLst/>
            <a:cxnLst/>
            <a:rect l="l" t="t" r="r" b="b"/>
            <a:pathLst>
              <a:path w="7465059" h="3733800">
                <a:moveTo>
                  <a:pt x="0" y="3733800"/>
                </a:moveTo>
                <a:lnTo>
                  <a:pt x="7464552" y="3733800"/>
                </a:lnTo>
                <a:lnTo>
                  <a:pt x="7464552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4306" y="2119630"/>
            <a:ext cx="6641465" cy="37280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2540" algn="ctr">
              <a:lnSpc>
                <a:spcPct val="88000"/>
              </a:lnSpc>
              <a:spcBef>
                <a:spcPts val="745"/>
              </a:spcBef>
            </a:pPr>
            <a:r>
              <a:rPr sz="4500" dirty="0">
                <a:solidFill>
                  <a:srgbClr val="FFFFFF"/>
                </a:solidFill>
                <a:latin typeface="Cambria"/>
                <a:cs typeface="Cambria"/>
              </a:rPr>
              <a:t>Planning is a </a:t>
            </a:r>
            <a:r>
              <a:rPr sz="4500" spc="-10" dirty="0">
                <a:solidFill>
                  <a:srgbClr val="FFFFFF"/>
                </a:solidFill>
                <a:latin typeface="Cambria"/>
                <a:cs typeface="Cambria"/>
              </a:rPr>
              <a:t>category </a:t>
            </a:r>
            <a:r>
              <a:rPr sz="4500" dirty="0">
                <a:solidFill>
                  <a:srgbClr val="FFFFFF"/>
                </a:solidFill>
                <a:latin typeface="Cambria"/>
                <a:cs typeface="Cambria"/>
              </a:rPr>
              <a:t>of  </a:t>
            </a:r>
            <a:r>
              <a:rPr sz="4500" spc="-10" dirty="0">
                <a:solidFill>
                  <a:srgbClr val="FFFFFF"/>
                </a:solidFill>
                <a:latin typeface="Cambria"/>
                <a:cs typeface="Cambria"/>
              </a:rPr>
              <a:t>nursing </a:t>
            </a:r>
            <a:r>
              <a:rPr sz="4500" spc="-15" dirty="0">
                <a:solidFill>
                  <a:srgbClr val="FFFFFF"/>
                </a:solidFill>
                <a:latin typeface="Cambria"/>
                <a:cs typeface="Cambria"/>
              </a:rPr>
              <a:t>behaviors </a:t>
            </a:r>
            <a:r>
              <a:rPr sz="450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4500" spc="-15" dirty="0">
                <a:solidFill>
                  <a:srgbClr val="FFFFFF"/>
                </a:solidFill>
                <a:latin typeface="Cambria"/>
                <a:cs typeface="Cambria"/>
              </a:rPr>
              <a:t>which  </a:t>
            </a:r>
            <a:r>
              <a:rPr sz="4500" dirty="0">
                <a:solidFill>
                  <a:srgbClr val="FFFFFF"/>
                </a:solidFill>
                <a:latin typeface="Cambria"/>
                <a:cs typeface="Cambria"/>
              </a:rPr>
              <a:t>client </a:t>
            </a:r>
            <a:r>
              <a:rPr sz="4500" spc="-15" dirty="0">
                <a:solidFill>
                  <a:srgbClr val="FFFFFF"/>
                </a:solidFill>
                <a:latin typeface="Cambria"/>
                <a:cs typeface="Cambria"/>
              </a:rPr>
              <a:t>centered </a:t>
            </a:r>
            <a:r>
              <a:rPr sz="4500" spc="-5" dirty="0">
                <a:solidFill>
                  <a:srgbClr val="FFFFFF"/>
                </a:solidFill>
                <a:latin typeface="Cambria"/>
                <a:cs typeface="Cambria"/>
              </a:rPr>
              <a:t>goals and  </a:t>
            </a:r>
            <a:r>
              <a:rPr sz="4500" spc="-15" dirty="0">
                <a:solidFill>
                  <a:srgbClr val="FFFFFF"/>
                </a:solidFill>
                <a:latin typeface="Cambria"/>
                <a:cs typeface="Cambria"/>
              </a:rPr>
              <a:t>expected </a:t>
            </a:r>
            <a:r>
              <a:rPr sz="4500" spc="-5" dirty="0">
                <a:solidFill>
                  <a:srgbClr val="FFFFFF"/>
                </a:solidFill>
                <a:latin typeface="Cambria"/>
                <a:cs typeface="Cambria"/>
              </a:rPr>
              <a:t>outcomes </a:t>
            </a:r>
            <a:r>
              <a:rPr sz="4500" spc="-30" dirty="0">
                <a:solidFill>
                  <a:srgbClr val="FFFFFF"/>
                </a:solidFill>
                <a:latin typeface="Cambria"/>
                <a:cs typeface="Cambria"/>
              </a:rPr>
              <a:t>are  </a:t>
            </a:r>
            <a:r>
              <a:rPr sz="4500" dirty="0">
                <a:solidFill>
                  <a:srgbClr val="FFFFFF"/>
                </a:solidFill>
                <a:latin typeface="Cambria"/>
                <a:cs typeface="Cambria"/>
              </a:rPr>
              <a:t>established </a:t>
            </a:r>
            <a:r>
              <a:rPr sz="4500" spc="-5" dirty="0">
                <a:solidFill>
                  <a:srgbClr val="FFFFFF"/>
                </a:solidFill>
                <a:latin typeface="Cambria"/>
                <a:cs typeface="Cambria"/>
              </a:rPr>
              <a:t>and nursing  </a:t>
            </a:r>
            <a:r>
              <a:rPr sz="4500" spc="-10" dirty="0">
                <a:solidFill>
                  <a:srgbClr val="FFFFFF"/>
                </a:solidFill>
                <a:latin typeface="Cambria"/>
                <a:cs typeface="Cambria"/>
              </a:rPr>
              <a:t>interventions </a:t>
            </a:r>
            <a:r>
              <a:rPr sz="4500" spc="-25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45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500" spc="-5" dirty="0">
                <a:solidFill>
                  <a:srgbClr val="FFFFFF"/>
                </a:solidFill>
                <a:latin typeface="Cambria"/>
                <a:cs typeface="Cambria"/>
              </a:rPr>
              <a:t>selected</a:t>
            </a:r>
            <a:endParaRPr sz="45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3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808736"/>
            <a:ext cx="7312659" cy="449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5" dirty="0">
                <a:latin typeface="Cambria"/>
                <a:cs typeface="Cambria"/>
              </a:rPr>
              <a:t>Ensure</a:t>
            </a:r>
            <a:r>
              <a:rPr sz="3600" spc="76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that the </a:t>
            </a:r>
            <a:r>
              <a:rPr sz="3600" spc="-10" dirty="0">
                <a:latin typeface="Cambria"/>
                <a:cs typeface="Cambria"/>
              </a:rPr>
              <a:t>goals </a:t>
            </a:r>
            <a:r>
              <a:rPr sz="3600" dirty="0">
                <a:latin typeface="Cambria"/>
                <a:cs typeface="Cambria"/>
              </a:rPr>
              <a:t>&amp; </a:t>
            </a:r>
            <a:r>
              <a:rPr sz="3600" spc="-10" dirty="0">
                <a:latin typeface="Cambria"/>
                <a:cs typeface="Cambria"/>
              </a:rPr>
              <a:t>desired  </a:t>
            </a:r>
            <a:r>
              <a:rPr sz="3600" spc="-5" dirty="0">
                <a:latin typeface="Cambria"/>
                <a:cs typeface="Cambria"/>
              </a:rPr>
              <a:t>outcomes </a:t>
            </a:r>
            <a:r>
              <a:rPr sz="3600" spc="-20" dirty="0">
                <a:latin typeface="Cambria"/>
                <a:cs typeface="Cambria"/>
              </a:rPr>
              <a:t>are </a:t>
            </a:r>
            <a:r>
              <a:rPr sz="3600" dirty="0">
                <a:latin typeface="Cambria"/>
                <a:cs typeface="Cambria"/>
              </a:rPr>
              <a:t>compatible </a:t>
            </a:r>
            <a:r>
              <a:rPr sz="3600" spc="-5" dirty="0">
                <a:latin typeface="Cambria"/>
                <a:cs typeface="Cambria"/>
              </a:rPr>
              <a:t>with</a:t>
            </a:r>
            <a:r>
              <a:rPr sz="3600" spc="66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the  </a:t>
            </a:r>
            <a:r>
              <a:rPr sz="3600" spc="-15" dirty="0">
                <a:latin typeface="Cambria"/>
                <a:cs typeface="Cambria"/>
              </a:rPr>
              <a:t>therapies </a:t>
            </a:r>
            <a:r>
              <a:rPr sz="3600" spc="-5" dirty="0">
                <a:latin typeface="Cambria"/>
                <a:cs typeface="Cambria"/>
              </a:rPr>
              <a:t>of </a:t>
            </a:r>
            <a:r>
              <a:rPr sz="3600" dirty="0">
                <a:latin typeface="Cambria"/>
                <a:cs typeface="Cambria"/>
              </a:rPr>
              <a:t>other</a:t>
            </a:r>
            <a:r>
              <a:rPr sz="3600" spc="-1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professionals</a:t>
            </a:r>
            <a:endParaRPr sz="3600">
              <a:latin typeface="Cambria"/>
              <a:cs typeface="Cambria"/>
            </a:endParaRPr>
          </a:p>
          <a:p>
            <a:pPr marL="286385" marR="6985" indent="-274320" algn="just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5" dirty="0">
                <a:latin typeface="Cambria"/>
                <a:cs typeface="Cambria"/>
              </a:rPr>
              <a:t>Example: </a:t>
            </a:r>
            <a:r>
              <a:rPr sz="3600" dirty="0">
                <a:latin typeface="Cambria"/>
                <a:cs typeface="Cambria"/>
              </a:rPr>
              <a:t>The </a:t>
            </a:r>
            <a:r>
              <a:rPr sz="3600" spc="-10" dirty="0">
                <a:latin typeface="Cambria"/>
                <a:cs typeface="Cambria"/>
              </a:rPr>
              <a:t>outcome </a:t>
            </a:r>
            <a:r>
              <a:rPr sz="3600" dirty="0">
                <a:latin typeface="Cambria"/>
                <a:cs typeface="Cambria"/>
              </a:rPr>
              <a:t>“ </a:t>
            </a:r>
            <a:r>
              <a:rPr sz="3600" spc="-5" dirty="0">
                <a:latin typeface="Cambria"/>
                <a:cs typeface="Cambria"/>
              </a:rPr>
              <a:t>will  </a:t>
            </a:r>
            <a:r>
              <a:rPr sz="3600" spc="-10" dirty="0">
                <a:latin typeface="Cambria"/>
                <a:cs typeface="Cambria"/>
              </a:rPr>
              <a:t>increase </a:t>
            </a:r>
            <a:r>
              <a:rPr sz="3600" spc="-5" dirty="0">
                <a:latin typeface="Cambria"/>
                <a:cs typeface="Cambria"/>
              </a:rPr>
              <a:t>the time </a:t>
            </a:r>
            <a:r>
              <a:rPr sz="3600" dirty="0">
                <a:latin typeface="Cambria"/>
                <a:cs typeface="Cambria"/>
              </a:rPr>
              <a:t>spent out </a:t>
            </a:r>
            <a:r>
              <a:rPr sz="3600" spc="-5" dirty="0">
                <a:latin typeface="Cambria"/>
                <a:cs typeface="Cambria"/>
              </a:rPr>
              <a:t>of bed  </a:t>
            </a:r>
            <a:r>
              <a:rPr sz="3600" spc="-30" dirty="0">
                <a:latin typeface="Cambria"/>
                <a:cs typeface="Cambria"/>
              </a:rPr>
              <a:t>by </a:t>
            </a:r>
            <a:r>
              <a:rPr sz="3600" spc="-5" dirty="0">
                <a:latin typeface="Cambria"/>
                <a:cs typeface="Cambria"/>
              </a:rPr>
              <a:t>15 </a:t>
            </a:r>
            <a:r>
              <a:rPr sz="3600" spc="-10" dirty="0">
                <a:latin typeface="Cambria"/>
                <a:cs typeface="Cambria"/>
              </a:rPr>
              <a:t>minutes </a:t>
            </a:r>
            <a:r>
              <a:rPr sz="3600" spc="-5" dirty="0">
                <a:latin typeface="Cambria"/>
                <a:cs typeface="Cambria"/>
              </a:rPr>
              <a:t>each </a:t>
            </a:r>
            <a:r>
              <a:rPr sz="3600" spc="-10" dirty="0">
                <a:latin typeface="Cambria"/>
                <a:cs typeface="Cambria"/>
              </a:rPr>
              <a:t>day” </a:t>
            </a:r>
            <a:r>
              <a:rPr sz="3600" spc="-5" dirty="0">
                <a:latin typeface="Cambria"/>
                <a:cs typeface="Cambria"/>
              </a:rPr>
              <a:t>is not  </a:t>
            </a:r>
            <a:r>
              <a:rPr sz="3600" dirty="0">
                <a:latin typeface="Cambria"/>
                <a:cs typeface="Cambria"/>
              </a:rPr>
              <a:t>compatible </a:t>
            </a:r>
            <a:r>
              <a:rPr sz="3600" spc="-5" dirty="0">
                <a:latin typeface="Cambria"/>
                <a:cs typeface="Cambria"/>
              </a:rPr>
              <a:t>with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15" dirty="0">
                <a:latin typeface="Cambria"/>
                <a:cs typeface="Cambria"/>
              </a:rPr>
              <a:t>physicians  </a:t>
            </a:r>
            <a:r>
              <a:rPr sz="3600" spc="-10" dirty="0">
                <a:latin typeface="Cambria"/>
                <a:cs typeface="Cambria"/>
              </a:rPr>
              <a:t>prescribed </a:t>
            </a:r>
            <a:r>
              <a:rPr sz="3600" spc="-20" dirty="0">
                <a:latin typeface="Cambria"/>
                <a:cs typeface="Cambria"/>
              </a:rPr>
              <a:t>therapy </a:t>
            </a:r>
            <a:r>
              <a:rPr sz="3600" spc="-5" dirty="0">
                <a:latin typeface="Cambria"/>
                <a:cs typeface="Cambria"/>
              </a:rPr>
              <a:t>of bed</a:t>
            </a:r>
            <a:r>
              <a:rPr sz="3600" spc="-1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rest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822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7247" y="1133052"/>
            <a:ext cx="8071952" cy="2556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0615" y="3723132"/>
            <a:ext cx="8205216" cy="26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4765" y="1352804"/>
            <a:ext cx="7437120" cy="463973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755"/>
              </a:spcBef>
            </a:pPr>
            <a:r>
              <a:rPr sz="4600" b="1" spc="-25" dirty="0">
                <a:solidFill>
                  <a:srgbClr val="FFFFFF"/>
                </a:solidFill>
                <a:latin typeface="Cambria"/>
                <a:cs typeface="Cambria"/>
              </a:rPr>
              <a:t>Make </a:t>
            </a:r>
            <a:r>
              <a:rPr sz="4600" b="1" spc="-20" dirty="0">
                <a:solidFill>
                  <a:srgbClr val="FFFFFF"/>
                </a:solidFill>
                <a:latin typeface="Cambria"/>
                <a:cs typeface="Cambria"/>
              </a:rPr>
              <a:t>sure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each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goal </a:t>
            </a:r>
            <a:r>
              <a:rPr sz="4600" b="1" dirty="0">
                <a:solidFill>
                  <a:srgbClr val="FFFFFF"/>
                </a:solidFill>
                <a:latin typeface="Cambria"/>
                <a:cs typeface="Cambria"/>
              </a:rPr>
              <a:t>is  </a:t>
            </a:r>
            <a:r>
              <a:rPr sz="4600" b="1" spc="-40" dirty="0">
                <a:solidFill>
                  <a:srgbClr val="FFFFFF"/>
                </a:solidFill>
                <a:latin typeface="Cambria"/>
                <a:cs typeface="Cambria"/>
              </a:rPr>
              <a:t>derived </a:t>
            </a:r>
            <a:r>
              <a:rPr sz="4600" b="1" spc="-20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4600" b="1" spc="-35" dirty="0">
                <a:solidFill>
                  <a:srgbClr val="FFFFFF"/>
                </a:solidFill>
                <a:latin typeface="Cambria"/>
                <a:cs typeface="Cambria"/>
              </a:rPr>
              <a:t>only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one 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nursing</a:t>
            </a:r>
            <a:r>
              <a:rPr sz="4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diagnosis</a:t>
            </a:r>
            <a:endParaRPr sz="4600">
              <a:latin typeface="Cambria"/>
              <a:cs typeface="Cambria"/>
            </a:endParaRPr>
          </a:p>
          <a:p>
            <a:pPr>
              <a:spcBef>
                <a:spcPts val="55"/>
              </a:spcBef>
            </a:pPr>
            <a:endParaRPr sz="5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4600" b="1" spc="-15" dirty="0">
                <a:solidFill>
                  <a:srgbClr val="FFFFFF"/>
                </a:solidFill>
                <a:latin typeface="Cambria"/>
                <a:cs typeface="Cambria"/>
              </a:rPr>
              <a:t>Example: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The goal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“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client will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maintain  </a:t>
            </a:r>
            <a:r>
              <a:rPr sz="4600" b="1" spc="-35" dirty="0">
                <a:solidFill>
                  <a:srgbClr val="FFFFFF"/>
                </a:solidFill>
                <a:latin typeface="Cambria"/>
                <a:cs typeface="Cambria"/>
              </a:rPr>
              <a:t>effective </a:t>
            </a:r>
            <a:r>
              <a:rPr sz="4600" b="1" spc="-45" dirty="0">
                <a:solidFill>
                  <a:srgbClr val="FFFFFF"/>
                </a:solidFill>
                <a:latin typeface="Cambria"/>
                <a:cs typeface="Cambria"/>
              </a:rPr>
              <a:t>airway </a:t>
            </a:r>
            <a:r>
              <a:rPr sz="4600" b="1" spc="-15" dirty="0">
                <a:solidFill>
                  <a:srgbClr val="FFFFFF"/>
                </a:solidFill>
                <a:latin typeface="Cambria"/>
                <a:cs typeface="Cambria"/>
              </a:rPr>
              <a:t>clearance</a:t>
            </a:r>
            <a:r>
              <a:rPr sz="46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”</a:t>
            </a:r>
            <a:endParaRPr sz="4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2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0310" y="640206"/>
            <a:ext cx="250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5" dirty="0">
                <a:latin typeface="Cambria"/>
                <a:cs typeface="Cambria"/>
              </a:rPr>
              <a:t>observable,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4184" y="640206"/>
            <a:ext cx="2553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5" dirty="0">
                <a:latin typeface="Cambria"/>
                <a:cs typeface="Cambria"/>
              </a:rPr>
              <a:t>measurable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640206"/>
            <a:ext cx="15659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5" dirty="0">
                <a:latin typeface="Cambria"/>
                <a:cs typeface="Cambria"/>
              </a:rPr>
              <a:t>Use</a:t>
            </a:r>
            <a:endParaRPr sz="4000">
              <a:latin typeface="Cambria"/>
              <a:cs typeface="Cambria"/>
            </a:endParaRPr>
          </a:p>
          <a:p>
            <a:pPr marL="286385"/>
            <a:r>
              <a:rPr sz="4000" spc="-40" dirty="0">
                <a:latin typeface="Cambria"/>
                <a:cs typeface="Cambria"/>
              </a:rPr>
              <a:t>t</a:t>
            </a:r>
            <a:r>
              <a:rPr sz="4000" spc="-5" dirty="0">
                <a:latin typeface="Cambria"/>
                <a:cs typeface="Cambria"/>
              </a:rPr>
              <a:t>erms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8743" y="1250061"/>
            <a:ext cx="5208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198245" algn="l"/>
                <a:tab pos="3963035" algn="l"/>
              </a:tabLst>
            </a:pPr>
            <a:r>
              <a:rPr sz="4000" spc="-55" dirty="0">
                <a:latin typeface="Cambria"/>
                <a:cs typeface="Cambria"/>
              </a:rPr>
              <a:t>f</a:t>
            </a:r>
            <a:r>
              <a:rPr sz="4000" spc="-5" dirty="0">
                <a:latin typeface="Cambria"/>
                <a:cs typeface="Cambria"/>
              </a:rPr>
              <a:t>or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ou</a:t>
            </a:r>
            <a:r>
              <a:rPr sz="4000" spc="-35" dirty="0">
                <a:latin typeface="Cambria"/>
                <a:cs typeface="Cambria"/>
              </a:rPr>
              <a:t>t</a:t>
            </a:r>
            <a:r>
              <a:rPr sz="4000" spc="-5" dirty="0">
                <a:latin typeface="Cambria"/>
                <a:cs typeface="Cambria"/>
              </a:rPr>
              <a:t>come</a:t>
            </a:r>
            <a:r>
              <a:rPr sz="4000" dirty="0">
                <a:latin typeface="Cambria"/>
                <a:cs typeface="Cambria"/>
              </a:rPr>
              <a:t>s</a:t>
            </a:r>
            <a:r>
              <a:rPr sz="4000" spc="-5" dirty="0">
                <a:latin typeface="Cambria"/>
                <a:cs typeface="Cambria"/>
              </a:rPr>
              <a:t>.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65" dirty="0">
                <a:latin typeface="Cambria"/>
                <a:cs typeface="Cambria"/>
              </a:rPr>
              <a:t>A</a:t>
            </a:r>
            <a:r>
              <a:rPr sz="4000" spc="-80" dirty="0">
                <a:latin typeface="Cambria"/>
                <a:cs typeface="Cambria"/>
              </a:rPr>
              <a:t>v</a:t>
            </a:r>
            <a:r>
              <a:rPr sz="4000" spc="-5" dirty="0">
                <a:latin typeface="Cambria"/>
                <a:cs typeface="Cambria"/>
              </a:rPr>
              <a:t>o</a:t>
            </a:r>
            <a:r>
              <a:rPr sz="4000" spc="-20" dirty="0">
                <a:latin typeface="Cambria"/>
                <a:cs typeface="Cambria"/>
              </a:rPr>
              <a:t>i</a:t>
            </a:r>
            <a:r>
              <a:rPr sz="4000" spc="-5" dirty="0">
                <a:latin typeface="Cambria"/>
                <a:cs typeface="Cambria"/>
              </a:rPr>
              <a:t>d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1859661"/>
            <a:ext cx="7310120" cy="3895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algn="just">
              <a:spcBef>
                <a:spcPts val="95"/>
              </a:spcBef>
            </a:pPr>
            <a:r>
              <a:rPr sz="4000" spc="-25" dirty="0">
                <a:latin typeface="Cambria"/>
                <a:cs typeface="Cambria"/>
              </a:rPr>
              <a:t>words </a:t>
            </a:r>
            <a:r>
              <a:rPr sz="4000" spc="-5" dirty="0">
                <a:latin typeface="Cambria"/>
                <a:cs typeface="Cambria"/>
              </a:rPr>
              <a:t>that </a:t>
            </a:r>
            <a:r>
              <a:rPr sz="4000" spc="-30" dirty="0">
                <a:latin typeface="Cambria"/>
                <a:cs typeface="Cambria"/>
              </a:rPr>
              <a:t>are </a:t>
            </a:r>
            <a:r>
              <a:rPr sz="4000" spc="-25" dirty="0">
                <a:latin typeface="Cambria"/>
                <a:cs typeface="Cambria"/>
              </a:rPr>
              <a:t>vague </a:t>
            </a:r>
            <a:r>
              <a:rPr sz="4000" spc="-5" dirty="0">
                <a:latin typeface="Cambria"/>
                <a:cs typeface="Cambria"/>
              </a:rPr>
              <a:t>&amp; </a:t>
            </a:r>
            <a:r>
              <a:rPr sz="4000" spc="-20" dirty="0">
                <a:latin typeface="Cambria"/>
                <a:cs typeface="Cambria"/>
              </a:rPr>
              <a:t>require  </a:t>
            </a:r>
            <a:r>
              <a:rPr sz="4000" spc="-10" dirty="0">
                <a:latin typeface="Cambria"/>
                <a:cs typeface="Cambria"/>
              </a:rPr>
              <a:t>interpretation </a:t>
            </a:r>
            <a:r>
              <a:rPr sz="4000" spc="-5" dirty="0">
                <a:latin typeface="Cambria"/>
                <a:cs typeface="Cambria"/>
              </a:rPr>
              <a:t>or judgment </a:t>
            </a:r>
            <a:r>
              <a:rPr sz="4000" spc="-70" dirty="0">
                <a:latin typeface="Cambria"/>
                <a:cs typeface="Cambria"/>
              </a:rPr>
              <a:t>by  </a:t>
            </a:r>
            <a:r>
              <a:rPr sz="4000" spc="-5" dirty="0">
                <a:latin typeface="Cambria"/>
                <a:cs typeface="Cambria"/>
              </a:rPr>
              <a:t>the</a:t>
            </a:r>
            <a:r>
              <a:rPr sz="4000" spc="-15" dirty="0">
                <a:latin typeface="Cambria"/>
                <a:cs typeface="Cambria"/>
              </a:rPr>
              <a:t> observer</a:t>
            </a:r>
            <a:endParaRPr sz="4000">
              <a:latin typeface="Cambria"/>
              <a:cs typeface="Cambria"/>
            </a:endParaRPr>
          </a:p>
          <a:p>
            <a:pPr marL="329565" indent="-317500">
              <a:spcBef>
                <a:spcPts val="60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b="1" spc="-15" dirty="0">
                <a:latin typeface="Cambria"/>
                <a:cs typeface="Cambria"/>
              </a:rPr>
              <a:t>Example:</a:t>
            </a:r>
            <a:endParaRPr sz="4000">
              <a:latin typeface="Cambria"/>
              <a:cs typeface="Cambria"/>
            </a:endParaRPr>
          </a:p>
          <a:p>
            <a:pPr marL="652780" lvl="1" indent="-275590">
              <a:spcBef>
                <a:spcPts val="905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5" dirty="0">
                <a:latin typeface="Cambria"/>
                <a:cs typeface="Cambria"/>
              </a:rPr>
              <a:t>Increase daily</a:t>
            </a:r>
            <a:r>
              <a:rPr sz="3700" spc="-10" dirty="0">
                <a:latin typeface="Cambria"/>
                <a:cs typeface="Cambria"/>
              </a:rPr>
              <a:t> </a:t>
            </a:r>
            <a:r>
              <a:rPr sz="3700" spc="-25" dirty="0">
                <a:latin typeface="Cambria"/>
                <a:cs typeface="Cambria"/>
              </a:rPr>
              <a:t>exercises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85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35" dirty="0">
                <a:latin typeface="Cambria"/>
                <a:cs typeface="Cambria"/>
              </a:rPr>
              <a:t>Improve </a:t>
            </a:r>
            <a:r>
              <a:rPr sz="3700" spc="-10" dirty="0">
                <a:latin typeface="Cambria"/>
                <a:cs typeface="Cambria"/>
              </a:rPr>
              <a:t>knowledge of</a:t>
            </a:r>
            <a:r>
              <a:rPr sz="3700" spc="25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nutrition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906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4353" y="719632"/>
            <a:ext cx="4335395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8159" y="411352"/>
            <a:ext cx="4317619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0393" y="43649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8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10438" y="39369"/>
                </a:lnTo>
                <a:lnTo>
                  <a:pt x="209676" y="35051"/>
                </a:lnTo>
                <a:lnTo>
                  <a:pt x="208914" y="30733"/>
                </a:lnTo>
                <a:lnTo>
                  <a:pt x="207771" y="27431"/>
                </a:lnTo>
                <a:lnTo>
                  <a:pt x="206247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2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8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9" y="261746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3751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2" y="286257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1873" y="414908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3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5" y="179450"/>
                </a:lnTo>
                <a:lnTo>
                  <a:pt x="120268" y="177673"/>
                </a:lnTo>
                <a:lnTo>
                  <a:pt x="114173" y="176783"/>
                </a:lnTo>
                <a:lnTo>
                  <a:pt x="106045" y="176783"/>
                </a:lnTo>
                <a:lnTo>
                  <a:pt x="93090" y="176783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0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5"/>
                </a:lnTo>
                <a:lnTo>
                  <a:pt x="109092" y="287908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8057" y="414908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09">
                <a:moveTo>
                  <a:pt x="0" y="0"/>
                </a:moveTo>
                <a:lnTo>
                  <a:pt x="117093" y="0"/>
                </a:lnTo>
                <a:lnTo>
                  <a:pt x="117093" y="14731"/>
                </a:lnTo>
                <a:lnTo>
                  <a:pt x="110997" y="16382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03580"/>
                </a:lnTo>
                <a:lnTo>
                  <a:pt x="96609" y="242762"/>
                </a:lnTo>
                <a:lnTo>
                  <a:pt x="119887" y="276605"/>
                </a:lnTo>
                <a:lnTo>
                  <a:pt x="146812" y="282193"/>
                </a:lnTo>
                <a:lnTo>
                  <a:pt x="157503" y="281622"/>
                </a:lnTo>
                <a:lnTo>
                  <a:pt x="190261" y="262096"/>
                </a:lnTo>
                <a:lnTo>
                  <a:pt x="200755" y="213768"/>
                </a:lnTo>
                <a:lnTo>
                  <a:pt x="201040" y="198500"/>
                </a:lnTo>
                <a:lnTo>
                  <a:pt x="201040" y="56006"/>
                </a:lnTo>
                <a:lnTo>
                  <a:pt x="201040" y="44830"/>
                </a:lnTo>
                <a:lnTo>
                  <a:pt x="200659" y="37083"/>
                </a:lnTo>
                <a:lnTo>
                  <a:pt x="199643" y="32765"/>
                </a:lnTo>
                <a:lnTo>
                  <a:pt x="198627" y="28320"/>
                </a:lnTo>
                <a:lnTo>
                  <a:pt x="196722" y="24764"/>
                </a:lnTo>
                <a:lnTo>
                  <a:pt x="193928" y="22098"/>
                </a:lnTo>
                <a:lnTo>
                  <a:pt x="191134" y="19430"/>
                </a:lnTo>
                <a:lnTo>
                  <a:pt x="185673" y="17017"/>
                </a:lnTo>
                <a:lnTo>
                  <a:pt x="177418" y="14731"/>
                </a:lnTo>
                <a:lnTo>
                  <a:pt x="177418" y="0"/>
                </a:lnTo>
                <a:lnTo>
                  <a:pt x="275589" y="0"/>
                </a:lnTo>
                <a:lnTo>
                  <a:pt x="275589" y="14731"/>
                </a:lnTo>
                <a:lnTo>
                  <a:pt x="270255" y="16255"/>
                </a:lnTo>
                <a:lnTo>
                  <a:pt x="266064" y="17779"/>
                </a:lnTo>
                <a:lnTo>
                  <a:pt x="262889" y="19557"/>
                </a:lnTo>
                <a:lnTo>
                  <a:pt x="259841" y="21208"/>
                </a:lnTo>
                <a:lnTo>
                  <a:pt x="257428" y="23621"/>
                </a:lnTo>
                <a:lnTo>
                  <a:pt x="255777" y="26669"/>
                </a:lnTo>
                <a:lnTo>
                  <a:pt x="254126" y="29717"/>
                </a:lnTo>
                <a:lnTo>
                  <a:pt x="253110" y="33654"/>
                </a:lnTo>
                <a:lnTo>
                  <a:pt x="252602" y="38353"/>
                </a:lnTo>
                <a:lnTo>
                  <a:pt x="252221" y="42925"/>
                </a:lnTo>
                <a:lnTo>
                  <a:pt x="251967" y="48894"/>
                </a:lnTo>
                <a:lnTo>
                  <a:pt x="251967" y="56006"/>
                </a:lnTo>
                <a:lnTo>
                  <a:pt x="251967" y="195579"/>
                </a:lnTo>
                <a:lnTo>
                  <a:pt x="247522" y="241935"/>
                </a:lnTo>
                <a:lnTo>
                  <a:pt x="228725" y="279302"/>
                </a:lnTo>
                <a:lnTo>
                  <a:pt x="195532" y="300481"/>
                </a:lnTo>
                <a:lnTo>
                  <a:pt x="150475" y="308141"/>
                </a:lnTo>
                <a:lnTo>
                  <a:pt x="139953" y="308355"/>
                </a:lnTo>
                <a:lnTo>
                  <a:pt x="124686" y="307931"/>
                </a:lnTo>
                <a:lnTo>
                  <a:pt x="86359" y="301751"/>
                </a:lnTo>
                <a:lnTo>
                  <a:pt x="50672" y="281813"/>
                </a:lnTo>
                <a:lnTo>
                  <a:pt x="27572" y="23941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20319" y="27050"/>
                </a:lnTo>
                <a:lnTo>
                  <a:pt x="18795" y="24002"/>
                </a:lnTo>
                <a:lnTo>
                  <a:pt x="16382" y="2158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0844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3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10438" y="39369"/>
                </a:lnTo>
                <a:lnTo>
                  <a:pt x="209676" y="35051"/>
                </a:lnTo>
                <a:lnTo>
                  <a:pt x="208914" y="30733"/>
                </a:lnTo>
                <a:lnTo>
                  <a:pt x="207771" y="27431"/>
                </a:lnTo>
                <a:lnTo>
                  <a:pt x="206247" y="25273"/>
                </a:lnTo>
                <a:lnTo>
                  <a:pt x="204723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8" y="19685"/>
                </a:lnTo>
                <a:lnTo>
                  <a:pt x="256285" y="20954"/>
                </a:lnTo>
                <a:lnTo>
                  <a:pt x="254126" y="22732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8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8" y="261746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3708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10438" y="39369"/>
                </a:lnTo>
                <a:lnTo>
                  <a:pt x="209676" y="35051"/>
                </a:lnTo>
                <a:lnTo>
                  <a:pt x="208914" y="30733"/>
                </a:lnTo>
                <a:lnTo>
                  <a:pt x="207771" y="27431"/>
                </a:lnTo>
                <a:lnTo>
                  <a:pt x="206247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2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8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9" y="261746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4451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2" y="286257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110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155" y="78358"/>
                </a:lnTo>
                <a:lnTo>
                  <a:pt x="229362" y="68199"/>
                </a:lnTo>
                <a:lnTo>
                  <a:pt x="227075" y="60832"/>
                </a:lnTo>
                <a:lnTo>
                  <a:pt x="225425" y="56006"/>
                </a:lnTo>
                <a:lnTo>
                  <a:pt x="223900" y="51307"/>
                </a:lnTo>
                <a:lnTo>
                  <a:pt x="221996" y="47243"/>
                </a:lnTo>
                <a:lnTo>
                  <a:pt x="219963" y="43814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5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8" y="288289"/>
                </a:lnTo>
                <a:lnTo>
                  <a:pt x="187960" y="289305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8" y="71627"/>
                </a:lnTo>
                <a:lnTo>
                  <a:pt x="30606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0633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2" y="133350"/>
                </a:lnTo>
                <a:lnTo>
                  <a:pt x="154178" y="101091"/>
                </a:lnTo>
                <a:lnTo>
                  <a:pt x="179451" y="101091"/>
                </a:lnTo>
                <a:lnTo>
                  <a:pt x="179451" y="191769"/>
                </a:lnTo>
                <a:lnTo>
                  <a:pt x="154178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242" y="276987"/>
                </a:lnTo>
                <a:lnTo>
                  <a:pt x="161417" y="275843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3"/>
                </a:lnTo>
                <a:lnTo>
                  <a:pt x="23241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9173" y="414908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759" y="16255"/>
                </a:lnTo>
                <a:lnTo>
                  <a:pt x="107568" y="17779"/>
                </a:lnTo>
                <a:lnTo>
                  <a:pt x="104393" y="19557"/>
                </a:lnTo>
                <a:lnTo>
                  <a:pt x="101345" y="21208"/>
                </a:lnTo>
                <a:lnTo>
                  <a:pt x="98932" y="23621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8" y="278129"/>
                </a:lnTo>
                <a:lnTo>
                  <a:pt x="145033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306" y="271525"/>
                </a:lnTo>
                <a:lnTo>
                  <a:pt x="166877" y="267335"/>
                </a:lnTo>
                <a:lnTo>
                  <a:pt x="184197" y="226774"/>
                </a:lnTo>
                <a:lnTo>
                  <a:pt x="187070" y="214502"/>
                </a:lnTo>
                <a:lnTo>
                  <a:pt x="217677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0" y="266191"/>
                </a:lnTo>
                <a:lnTo>
                  <a:pt x="23621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5522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1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51129" y="278256"/>
                </a:lnTo>
                <a:lnTo>
                  <a:pt x="154685" y="277621"/>
                </a:lnTo>
                <a:lnTo>
                  <a:pt x="158241" y="276987"/>
                </a:lnTo>
                <a:lnTo>
                  <a:pt x="161416" y="275843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79323" y="258317"/>
                </a:lnTo>
                <a:lnTo>
                  <a:pt x="181355" y="255015"/>
                </a:lnTo>
                <a:lnTo>
                  <a:pt x="183514" y="250698"/>
                </a:lnTo>
                <a:lnTo>
                  <a:pt x="185673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3"/>
                </a:lnTo>
                <a:lnTo>
                  <a:pt x="23240" y="38607"/>
                </a:lnTo>
                <a:lnTo>
                  <a:pt x="22986" y="33908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16191" y="41135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20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759" y="28948"/>
                </a:lnTo>
                <a:lnTo>
                  <a:pt x="146685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6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8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58750" y="187325"/>
                </a:lnTo>
                <a:lnTo>
                  <a:pt x="156210" y="185800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2" y="184404"/>
                </a:lnTo>
                <a:lnTo>
                  <a:pt x="247142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39902" y="196342"/>
                </a:lnTo>
                <a:lnTo>
                  <a:pt x="239013" y="201041"/>
                </a:lnTo>
                <a:lnTo>
                  <a:pt x="237998" y="205739"/>
                </a:lnTo>
                <a:lnTo>
                  <a:pt x="237489" y="212344"/>
                </a:lnTo>
                <a:lnTo>
                  <a:pt x="237489" y="220725"/>
                </a:lnTo>
                <a:lnTo>
                  <a:pt x="237489" y="304926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6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30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6387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01"/>
                </a:lnTo>
                <a:lnTo>
                  <a:pt x="196596" y="9651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2" y="33527"/>
                </a:lnTo>
                <a:lnTo>
                  <a:pt x="79248" y="37973"/>
                </a:lnTo>
                <a:lnTo>
                  <a:pt x="75437" y="43814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6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7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6891" y="41135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20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759" y="28948"/>
                </a:lnTo>
                <a:lnTo>
                  <a:pt x="146685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6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8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58750" y="187325"/>
                </a:lnTo>
                <a:lnTo>
                  <a:pt x="156210" y="185800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2" y="184404"/>
                </a:lnTo>
                <a:lnTo>
                  <a:pt x="247142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39902" y="196342"/>
                </a:lnTo>
                <a:lnTo>
                  <a:pt x="239013" y="201041"/>
                </a:lnTo>
                <a:lnTo>
                  <a:pt x="237998" y="205739"/>
                </a:lnTo>
                <a:lnTo>
                  <a:pt x="237489" y="212344"/>
                </a:lnTo>
                <a:lnTo>
                  <a:pt x="237489" y="220725"/>
                </a:lnTo>
                <a:lnTo>
                  <a:pt x="237489" y="304926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6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30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1239" y="41135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20">
                <a:moveTo>
                  <a:pt x="141097" y="0"/>
                </a:moveTo>
                <a:lnTo>
                  <a:pt x="181991" y="2412"/>
                </a:lnTo>
                <a:lnTo>
                  <a:pt x="220090" y="10541"/>
                </a:lnTo>
                <a:lnTo>
                  <a:pt x="220090" y="75184"/>
                </a:lnTo>
                <a:lnTo>
                  <a:pt x="189737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485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045"/>
                </a:lnTo>
                <a:lnTo>
                  <a:pt x="220090" y="233045"/>
                </a:lnTo>
                <a:lnTo>
                  <a:pt x="220090" y="300736"/>
                </a:lnTo>
                <a:lnTo>
                  <a:pt x="208085" y="303404"/>
                </a:lnTo>
                <a:lnTo>
                  <a:pt x="164992" y="310411"/>
                </a:lnTo>
                <a:lnTo>
                  <a:pt x="133095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69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8159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01"/>
                </a:lnTo>
                <a:lnTo>
                  <a:pt x="196596" y="9651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2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3" y="30607"/>
                </a:lnTo>
                <a:lnTo>
                  <a:pt x="84582" y="33527"/>
                </a:lnTo>
                <a:lnTo>
                  <a:pt x="79248" y="37973"/>
                </a:lnTo>
                <a:lnTo>
                  <a:pt x="75438" y="43814"/>
                </a:lnTo>
                <a:lnTo>
                  <a:pt x="71501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6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7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0803" y="1268272"/>
            <a:ext cx="6180964" cy="198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5719" y="959739"/>
            <a:ext cx="6162078" cy="312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2439" y="1127253"/>
            <a:ext cx="110236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2401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576" y="0"/>
                </a:moveTo>
                <a:lnTo>
                  <a:pt x="0" y="125602"/>
                </a:lnTo>
                <a:lnTo>
                  <a:pt x="80390" y="125602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1453" y="98513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3239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8413" y="978408"/>
            <a:ext cx="73660" cy="103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7042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1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47192" y="121285"/>
                </a:lnTo>
                <a:lnTo>
                  <a:pt x="149605" y="116966"/>
                </a:lnTo>
                <a:lnTo>
                  <a:pt x="152018" y="110236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6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6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7022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6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7683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90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4" y="56006"/>
                </a:lnTo>
                <a:lnTo>
                  <a:pt x="223900" y="51308"/>
                </a:lnTo>
                <a:lnTo>
                  <a:pt x="221995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899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2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24395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1" y="286258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1" y="43052"/>
                </a:lnTo>
                <a:lnTo>
                  <a:pt x="23240" y="38353"/>
                </a:lnTo>
                <a:lnTo>
                  <a:pt x="22986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18070" y="963550"/>
            <a:ext cx="287020" cy="306705"/>
          </a:xfrm>
          <a:custGeom>
            <a:avLst/>
            <a:gdLst/>
            <a:ahLst/>
            <a:cxnLst/>
            <a:rect l="l" t="t" r="r" b="b"/>
            <a:pathLst>
              <a:path w="287020" h="306705">
                <a:moveTo>
                  <a:pt x="0" y="0"/>
                </a:moveTo>
                <a:lnTo>
                  <a:pt x="123443" y="0"/>
                </a:lnTo>
                <a:lnTo>
                  <a:pt x="123443" y="14731"/>
                </a:lnTo>
                <a:lnTo>
                  <a:pt x="115696" y="15621"/>
                </a:lnTo>
                <a:lnTo>
                  <a:pt x="109981" y="17779"/>
                </a:lnTo>
                <a:lnTo>
                  <a:pt x="106299" y="21209"/>
                </a:lnTo>
                <a:lnTo>
                  <a:pt x="102488" y="24637"/>
                </a:lnTo>
                <a:lnTo>
                  <a:pt x="100710" y="29463"/>
                </a:lnTo>
                <a:lnTo>
                  <a:pt x="100710" y="35687"/>
                </a:lnTo>
                <a:lnTo>
                  <a:pt x="100710" y="40639"/>
                </a:lnTo>
                <a:lnTo>
                  <a:pt x="101091" y="45465"/>
                </a:lnTo>
                <a:lnTo>
                  <a:pt x="101980" y="50164"/>
                </a:lnTo>
                <a:lnTo>
                  <a:pt x="102869" y="54863"/>
                </a:lnTo>
                <a:lnTo>
                  <a:pt x="104775" y="62356"/>
                </a:lnTo>
                <a:lnTo>
                  <a:pt x="107568" y="72516"/>
                </a:lnTo>
                <a:lnTo>
                  <a:pt x="151764" y="232790"/>
                </a:lnTo>
                <a:lnTo>
                  <a:pt x="206882" y="73278"/>
                </a:lnTo>
                <a:lnTo>
                  <a:pt x="209168" y="66928"/>
                </a:lnTo>
                <a:lnTo>
                  <a:pt x="210946" y="61087"/>
                </a:lnTo>
                <a:lnTo>
                  <a:pt x="212216" y="55625"/>
                </a:lnTo>
                <a:lnTo>
                  <a:pt x="213487" y="50037"/>
                </a:lnTo>
                <a:lnTo>
                  <a:pt x="214121" y="44323"/>
                </a:lnTo>
                <a:lnTo>
                  <a:pt x="214121" y="38226"/>
                </a:lnTo>
                <a:lnTo>
                  <a:pt x="214121" y="30861"/>
                </a:lnTo>
                <a:lnTo>
                  <a:pt x="212216" y="25273"/>
                </a:lnTo>
                <a:lnTo>
                  <a:pt x="208406" y="21462"/>
                </a:lnTo>
                <a:lnTo>
                  <a:pt x="204596" y="17525"/>
                </a:lnTo>
                <a:lnTo>
                  <a:pt x="198754" y="15366"/>
                </a:lnTo>
                <a:lnTo>
                  <a:pt x="190880" y="14731"/>
                </a:lnTo>
                <a:lnTo>
                  <a:pt x="190880" y="0"/>
                </a:lnTo>
                <a:lnTo>
                  <a:pt x="287019" y="0"/>
                </a:lnTo>
                <a:lnTo>
                  <a:pt x="287019" y="14731"/>
                </a:lnTo>
                <a:lnTo>
                  <a:pt x="281431" y="15621"/>
                </a:lnTo>
                <a:lnTo>
                  <a:pt x="276605" y="17399"/>
                </a:lnTo>
                <a:lnTo>
                  <a:pt x="253839" y="49077"/>
                </a:lnTo>
                <a:lnTo>
                  <a:pt x="157099" y="306324"/>
                </a:lnTo>
                <a:lnTo>
                  <a:pt x="105537" y="306324"/>
                </a:lnTo>
                <a:lnTo>
                  <a:pt x="31876" y="56261"/>
                </a:lnTo>
                <a:lnTo>
                  <a:pt x="28575" y="45085"/>
                </a:lnTo>
                <a:lnTo>
                  <a:pt x="25907" y="37211"/>
                </a:lnTo>
                <a:lnTo>
                  <a:pt x="23621" y="32512"/>
                </a:lnTo>
                <a:lnTo>
                  <a:pt x="21462" y="27812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4815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75475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784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9" y="32765"/>
                </a:lnTo>
                <a:lnTo>
                  <a:pt x="21589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0066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0727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30" y="57023"/>
                </a:lnTo>
                <a:lnTo>
                  <a:pt x="34289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9580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9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2910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79323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3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6585" y="963550"/>
            <a:ext cx="287020" cy="306705"/>
          </a:xfrm>
          <a:custGeom>
            <a:avLst/>
            <a:gdLst/>
            <a:ahLst/>
            <a:cxnLst/>
            <a:rect l="l" t="t" r="r" b="b"/>
            <a:pathLst>
              <a:path w="287019" h="306705">
                <a:moveTo>
                  <a:pt x="0" y="0"/>
                </a:moveTo>
                <a:lnTo>
                  <a:pt x="123443" y="0"/>
                </a:lnTo>
                <a:lnTo>
                  <a:pt x="123443" y="14731"/>
                </a:lnTo>
                <a:lnTo>
                  <a:pt x="115696" y="15621"/>
                </a:lnTo>
                <a:lnTo>
                  <a:pt x="109981" y="17779"/>
                </a:lnTo>
                <a:lnTo>
                  <a:pt x="106299" y="21209"/>
                </a:lnTo>
                <a:lnTo>
                  <a:pt x="102488" y="24637"/>
                </a:lnTo>
                <a:lnTo>
                  <a:pt x="100711" y="29463"/>
                </a:lnTo>
                <a:lnTo>
                  <a:pt x="100711" y="35687"/>
                </a:lnTo>
                <a:lnTo>
                  <a:pt x="100711" y="40639"/>
                </a:lnTo>
                <a:lnTo>
                  <a:pt x="101091" y="45465"/>
                </a:lnTo>
                <a:lnTo>
                  <a:pt x="101981" y="50164"/>
                </a:lnTo>
                <a:lnTo>
                  <a:pt x="102869" y="54863"/>
                </a:lnTo>
                <a:lnTo>
                  <a:pt x="104775" y="62356"/>
                </a:lnTo>
                <a:lnTo>
                  <a:pt x="107568" y="72516"/>
                </a:lnTo>
                <a:lnTo>
                  <a:pt x="151764" y="232790"/>
                </a:lnTo>
                <a:lnTo>
                  <a:pt x="206882" y="73278"/>
                </a:lnTo>
                <a:lnTo>
                  <a:pt x="209169" y="66928"/>
                </a:lnTo>
                <a:lnTo>
                  <a:pt x="210946" y="61087"/>
                </a:lnTo>
                <a:lnTo>
                  <a:pt x="212216" y="55625"/>
                </a:lnTo>
                <a:lnTo>
                  <a:pt x="213487" y="50037"/>
                </a:lnTo>
                <a:lnTo>
                  <a:pt x="214121" y="44323"/>
                </a:lnTo>
                <a:lnTo>
                  <a:pt x="214121" y="38226"/>
                </a:lnTo>
                <a:lnTo>
                  <a:pt x="214121" y="30861"/>
                </a:lnTo>
                <a:lnTo>
                  <a:pt x="212216" y="25273"/>
                </a:lnTo>
                <a:lnTo>
                  <a:pt x="208406" y="21462"/>
                </a:lnTo>
                <a:lnTo>
                  <a:pt x="204596" y="17525"/>
                </a:lnTo>
                <a:lnTo>
                  <a:pt x="198755" y="15366"/>
                </a:lnTo>
                <a:lnTo>
                  <a:pt x="190881" y="14731"/>
                </a:lnTo>
                <a:lnTo>
                  <a:pt x="190881" y="0"/>
                </a:lnTo>
                <a:lnTo>
                  <a:pt x="287019" y="0"/>
                </a:lnTo>
                <a:lnTo>
                  <a:pt x="287019" y="14731"/>
                </a:lnTo>
                <a:lnTo>
                  <a:pt x="281431" y="15621"/>
                </a:lnTo>
                <a:lnTo>
                  <a:pt x="276606" y="17399"/>
                </a:lnTo>
                <a:lnTo>
                  <a:pt x="253839" y="49077"/>
                </a:lnTo>
                <a:lnTo>
                  <a:pt x="157099" y="306324"/>
                </a:lnTo>
                <a:lnTo>
                  <a:pt x="105537" y="306324"/>
                </a:lnTo>
                <a:lnTo>
                  <a:pt x="31876" y="56261"/>
                </a:lnTo>
                <a:lnTo>
                  <a:pt x="28575" y="45085"/>
                </a:lnTo>
                <a:lnTo>
                  <a:pt x="25907" y="37211"/>
                </a:lnTo>
                <a:lnTo>
                  <a:pt x="23621" y="32512"/>
                </a:lnTo>
                <a:lnTo>
                  <a:pt x="21462" y="27812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2933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7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7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6" y="179450"/>
                </a:lnTo>
                <a:lnTo>
                  <a:pt x="120268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5" y="272161"/>
                </a:lnTo>
                <a:lnTo>
                  <a:pt x="95631" y="276605"/>
                </a:lnTo>
                <a:lnTo>
                  <a:pt x="97663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9282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8" y="191770"/>
                </a:lnTo>
                <a:lnTo>
                  <a:pt x="152145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99942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5" y="47243"/>
                </a:lnTo>
                <a:lnTo>
                  <a:pt x="219963" y="43941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29" y="57023"/>
                </a:lnTo>
                <a:lnTo>
                  <a:pt x="34290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5016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7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7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8" y="30606"/>
                </a:lnTo>
                <a:lnTo>
                  <a:pt x="248539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8" y="280924"/>
                </a:lnTo>
                <a:lnTo>
                  <a:pt x="20320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90" y="28448"/>
                </a:lnTo>
                <a:lnTo>
                  <a:pt x="19558" y="24891"/>
                </a:lnTo>
                <a:lnTo>
                  <a:pt x="16509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5720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08" y="0"/>
                </a:lnTo>
                <a:lnTo>
                  <a:pt x="117208" y="14731"/>
                </a:lnTo>
                <a:lnTo>
                  <a:pt x="111112" y="16383"/>
                </a:lnTo>
                <a:lnTo>
                  <a:pt x="106603" y="18161"/>
                </a:lnTo>
                <a:lnTo>
                  <a:pt x="103708" y="19938"/>
                </a:lnTo>
                <a:lnTo>
                  <a:pt x="100799" y="21843"/>
                </a:lnTo>
                <a:lnTo>
                  <a:pt x="98602" y="24129"/>
                </a:lnTo>
                <a:lnTo>
                  <a:pt x="97116" y="26797"/>
                </a:lnTo>
                <a:lnTo>
                  <a:pt x="95630" y="29463"/>
                </a:lnTo>
                <a:lnTo>
                  <a:pt x="94589" y="33020"/>
                </a:lnTo>
                <a:lnTo>
                  <a:pt x="93992" y="37337"/>
                </a:lnTo>
                <a:lnTo>
                  <a:pt x="93395" y="41655"/>
                </a:lnTo>
                <a:lnTo>
                  <a:pt x="93103" y="47878"/>
                </a:lnTo>
                <a:lnTo>
                  <a:pt x="93103" y="56261"/>
                </a:lnTo>
                <a:lnTo>
                  <a:pt x="93103" y="248665"/>
                </a:lnTo>
                <a:lnTo>
                  <a:pt x="93103" y="253873"/>
                </a:lnTo>
                <a:lnTo>
                  <a:pt x="93243" y="258699"/>
                </a:lnTo>
                <a:lnTo>
                  <a:pt x="93548" y="263271"/>
                </a:lnTo>
                <a:lnTo>
                  <a:pt x="93840" y="267715"/>
                </a:lnTo>
                <a:lnTo>
                  <a:pt x="99237" y="281304"/>
                </a:lnTo>
                <a:lnTo>
                  <a:pt x="100952" y="283210"/>
                </a:lnTo>
                <a:lnTo>
                  <a:pt x="103289" y="284861"/>
                </a:lnTo>
                <a:lnTo>
                  <a:pt x="106273" y="286258"/>
                </a:lnTo>
                <a:lnTo>
                  <a:pt x="109245" y="287781"/>
                </a:lnTo>
                <a:lnTo>
                  <a:pt x="112890" y="288925"/>
                </a:lnTo>
                <a:lnTo>
                  <a:pt x="117208" y="289940"/>
                </a:lnTo>
                <a:lnTo>
                  <a:pt x="11720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13068" y="285241"/>
                </a:lnTo>
                <a:lnTo>
                  <a:pt x="16268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4"/>
                </a:lnTo>
                <a:lnTo>
                  <a:pt x="22771" y="271145"/>
                </a:lnTo>
                <a:lnTo>
                  <a:pt x="23228" y="266446"/>
                </a:lnTo>
                <a:lnTo>
                  <a:pt x="23672" y="261747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006"/>
                </a:lnTo>
                <a:lnTo>
                  <a:pt x="23888" y="48895"/>
                </a:lnTo>
                <a:lnTo>
                  <a:pt x="23710" y="43052"/>
                </a:lnTo>
                <a:lnTo>
                  <a:pt x="23329" y="38353"/>
                </a:lnTo>
                <a:lnTo>
                  <a:pt x="22961" y="33781"/>
                </a:lnTo>
                <a:lnTo>
                  <a:pt x="21996" y="29972"/>
                </a:lnTo>
                <a:lnTo>
                  <a:pt x="20434" y="26924"/>
                </a:lnTo>
                <a:lnTo>
                  <a:pt x="18872" y="23875"/>
                </a:lnTo>
                <a:lnTo>
                  <a:pt x="16484" y="21462"/>
                </a:lnTo>
                <a:lnTo>
                  <a:pt x="13284" y="19685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07278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1" y="0"/>
                </a:moveTo>
                <a:lnTo>
                  <a:pt x="189484" y="0"/>
                </a:lnTo>
                <a:lnTo>
                  <a:pt x="263144" y="250062"/>
                </a:lnTo>
                <a:lnTo>
                  <a:pt x="266446" y="261112"/>
                </a:lnTo>
                <a:lnTo>
                  <a:pt x="280162" y="285114"/>
                </a:lnTo>
                <a:lnTo>
                  <a:pt x="283718" y="288036"/>
                </a:lnTo>
                <a:lnTo>
                  <a:pt x="288671" y="290195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831" y="306324"/>
                </a:lnTo>
                <a:lnTo>
                  <a:pt x="171831" y="291464"/>
                </a:lnTo>
                <a:lnTo>
                  <a:pt x="179577" y="290575"/>
                </a:lnTo>
                <a:lnTo>
                  <a:pt x="185293" y="288416"/>
                </a:lnTo>
                <a:lnTo>
                  <a:pt x="189102" y="285114"/>
                </a:lnTo>
                <a:lnTo>
                  <a:pt x="192786" y="281686"/>
                </a:lnTo>
                <a:lnTo>
                  <a:pt x="194690" y="276733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94183" y="260730"/>
                </a:lnTo>
                <a:lnTo>
                  <a:pt x="193039" y="255142"/>
                </a:lnTo>
                <a:lnTo>
                  <a:pt x="192024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8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8" y="250316"/>
                </a:lnTo>
                <a:lnTo>
                  <a:pt x="72771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461" y="290957"/>
                </a:lnTo>
                <a:lnTo>
                  <a:pt x="10287" y="289051"/>
                </a:lnTo>
                <a:lnTo>
                  <a:pt x="14477" y="285750"/>
                </a:lnTo>
                <a:lnTo>
                  <a:pt x="18669" y="282448"/>
                </a:lnTo>
                <a:lnTo>
                  <a:pt x="22478" y="27800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98028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3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8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21603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990" y="2412"/>
                </a:lnTo>
                <a:lnTo>
                  <a:pt x="220090" y="10541"/>
                </a:lnTo>
                <a:lnTo>
                  <a:pt x="220090" y="75184"/>
                </a:lnTo>
                <a:lnTo>
                  <a:pt x="189737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485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045"/>
                </a:lnTo>
                <a:lnTo>
                  <a:pt x="220090" y="233045"/>
                </a:lnTo>
                <a:lnTo>
                  <a:pt x="220090" y="300736"/>
                </a:lnTo>
                <a:lnTo>
                  <a:pt x="208085" y="303404"/>
                </a:lnTo>
                <a:lnTo>
                  <a:pt x="164992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70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62246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5" y="0"/>
                </a:moveTo>
                <a:lnTo>
                  <a:pt x="195294" y="9540"/>
                </a:lnTo>
                <a:lnTo>
                  <a:pt x="237108" y="38227"/>
                </a:lnTo>
                <a:lnTo>
                  <a:pt x="262254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0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1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1" y="18542"/>
                </a:lnTo>
                <a:lnTo>
                  <a:pt x="116212" y="1164"/>
                </a:lnTo>
                <a:lnTo>
                  <a:pt x="13690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88430" y="959738"/>
            <a:ext cx="318770" cy="312420"/>
          </a:xfrm>
          <a:custGeom>
            <a:avLst/>
            <a:gdLst/>
            <a:ahLst/>
            <a:cxnLst/>
            <a:rect l="l" t="t" r="r" b="b"/>
            <a:pathLst>
              <a:path w="318770" h="312419">
                <a:moveTo>
                  <a:pt x="146431" y="0"/>
                </a:moveTo>
                <a:lnTo>
                  <a:pt x="192097" y="8358"/>
                </a:lnTo>
                <a:lnTo>
                  <a:pt x="222849" y="44487"/>
                </a:lnTo>
                <a:lnTo>
                  <a:pt x="224155" y="57658"/>
                </a:lnTo>
                <a:lnTo>
                  <a:pt x="224155" y="64515"/>
                </a:lnTo>
                <a:lnTo>
                  <a:pt x="206912" y="99643"/>
                </a:lnTo>
                <a:lnTo>
                  <a:pt x="175688" y="124698"/>
                </a:lnTo>
                <a:lnTo>
                  <a:pt x="151638" y="139573"/>
                </a:lnTo>
                <a:lnTo>
                  <a:pt x="159069" y="149145"/>
                </a:lnTo>
                <a:lnTo>
                  <a:pt x="186055" y="181863"/>
                </a:lnTo>
                <a:lnTo>
                  <a:pt x="213361" y="212921"/>
                </a:lnTo>
                <a:lnTo>
                  <a:pt x="220980" y="221234"/>
                </a:lnTo>
                <a:lnTo>
                  <a:pt x="225694" y="215165"/>
                </a:lnTo>
                <a:lnTo>
                  <a:pt x="240665" y="181990"/>
                </a:lnTo>
                <a:lnTo>
                  <a:pt x="240665" y="173989"/>
                </a:lnTo>
                <a:lnTo>
                  <a:pt x="240665" y="166243"/>
                </a:lnTo>
                <a:lnTo>
                  <a:pt x="219710" y="151384"/>
                </a:lnTo>
                <a:lnTo>
                  <a:pt x="219710" y="136651"/>
                </a:lnTo>
                <a:lnTo>
                  <a:pt x="289306" y="136651"/>
                </a:lnTo>
                <a:lnTo>
                  <a:pt x="289306" y="149606"/>
                </a:lnTo>
                <a:lnTo>
                  <a:pt x="289306" y="151511"/>
                </a:lnTo>
                <a:lnTo>
                  <a:pt x="288671" y="155701"/>
                </a:lnTo>
                <a:lnTo>
                  <a:pt x="287274" y="162051"/>
                </a:lnTo>
                <a:lnTo>
                  <a:pt x="286385" y="166115"/>
                </a:lnTo>
                <a:lnTo>
                  <a:pt x="285369" y="170180"/>
                </a:lnTo>
                <a:lnTo>
                  <a:pt x="283972" y="174116"/>
                </a:lnTo>
                <a:lnTo>
                  <a:pt x="282829" y="178308"/>
                </a:lnTo>
                <a:lnTo>
                  <a:pt x="281432" y="182372"/>
                </a:lnTo>
                <a:lnTo>
                  <a:pt x="279781" y="186182"/>
                </a:lnTo>
                <a:lnTo>
                  <a:pt x="278130" y="190246"/>
                </a:lnTo>
                <a:lnTo>
                  <a:pt x="276225" y="194056"/>
                </a:lnTo>
                <a:lnTo>
                  <a:pt x="274193" y="197865"/>
                </a:lnTo>
                <a:lnTo>
                  <a:pt x="272034" y="201675"/>
                </a:lnTo>
                <a:lnTo>
                  <a:pt x="269875" y="205486"/>
                </a:lnTo>
                <a:lnTo>
                  <a:pt x="267462" y="209169"/>
                </a:lnTo>
                <a:lnTo>
                  <a:pt x="265049" y="212978"/>
                </a:lnTo>
                <a:lnTo>
                  <a:pt x="262509" y="216535"/>
                </a:lnTo>
                <a:lnTo>
                  <a:pt x="259588" y="220090"/>
                </a:lnTo>
                <a:lnTo>
                  <a:pt x="256667" y="223900"/>
                </a:lnTo>
                <a:lnTo>
                  <a:pt x="253492" y="227457"/>
                </a:lnTo>
                <a:lnTo>
                  <a:pt x="250317" y="231139"/>
                </a:lnTo>
                <a:lnTo>
                  <a:pt x="246888" y="234696"/>
                </a:lnTo>
                <a:lnTo>
                  <a:pt x="243332" y="238125"/>
                </a:lnTo>
                <a:lnTo>
                  <a:pt x="239776" y="241300"/>
                </a:lnTo>
                <a:lnTo>
                  <a:pt x="246380" y="248920"/>
                </a:lnTo>
                <a:lnTo>
                  <a:pt x="269748" y="268986"/>
                </a:lnTo>
                <a:lnTo>
                  <a:pt x="273431" y="271018"/>
                </a:lnTo>
                <a:lnTo>
                  <a:pt x="277241" y="271907"/>
                </a:lnTo>
                <a:lnTo>
                  <a:pt x="281051" y="271907"/>
                </a:lnTo>
                <a:lnTo>
                  <a:pt x="284607" y="271907"/>
                </a:lnTo>
                <a:lnTo>
                  <a:pt x="304292" y="259841"/>
                </a:lnTo>
                <a:lnTo>
                  <a:pt x="318770" y="278130"/>
                </a:lnTo>
                <a:lnTo>
                  <a:pt x="285115" y="304038"/>
                </a:lnTo>
                <a:lnTo>
                  <a:pt x="252095" y="312165"/>
                </a:lnTo>
                <a:lnTo>
                  <a:pt x="243091" y="311717"/>
                </a:lnTo>
                <a:lnTo>
                  <a:pt x="205771" y="296338"/>
                </a:lnTo>
                <a:lnTo>
                  <a:pt x="190627" y="283590"/>
                </a:lnTo>
                <a:lnTo>
                  <a:pt x="179004" y="290992"/>
                </a:lnTo>
                <a:lnTo>
                  <a:pt x="133681" y="308576"/>
                </a:lnTo>
                <a:lnTo>
                  <a:pt x="93980" y="312165"/>
                </a:lnTo>
                <a:lnTo>
                  <a:pt x="72929" y="310975"/>
                </a:lnTo>
                <a:lnTo>
                  <a:pt x="24638" y="293115"/>
                </a:lnTo>
                <a:lnTo>
                  <a:pt x="1545" y="255772"/>
                </a:lnTo>
                <a:lnTo>
                  <a:pt x="0" y="239395"/>
                </a:lnTo>
                <a:lnTo>
                  <a:pt x="0" y="231901"/>
                </a:lnTo>
                <a:lnTo>
                  <a:pt x="11684" y="200406"/>
                </a:lnTo>
                <a:lnTo>
                  <a:pt x="15367" y="194690"/>
                </a:lnTo>
                <a:lnTo>
                  <a:pt x="45720" y="167766"/>
                </a:lnTo>
                <a:lnTo>
                  <a:pt x="77470" y="149351"/>
                </a:lnTo>
                <a:lnTo>
                  <a:pt x="71560" y="141110"/>
                </a:lnTo>
                <a:lnTo>
                  <a:pt x="52832" y="107314"/>
                </a:lnTo>
                <a:lnTo>
                  <a:pt x="50927" y="99949"/>
                </a:lnTo>
                <a:lnTo>
                  <a:pt x="49022" y="92583"/>
                </a:lnTo>
                <a:lnTo>
                  <a:pt x="48006" y="84709"/>
                </a:lnTo>
                <a:lnTo>
                  <a:pt x="48006" y="76326"/>
                </a:lnTo>
                <a:lnTo>
                  <a:pt x="60325" y="37211"/>
                </a:lnTo>
                <a:lnTo>
                  <a:pt x="95758" y="9906"/>
                </a:lnTo>
                <a:lnTo>
                  <a:pt x="132976" y="619"/>
                </a:lnTo>
                <a:lnTo>
                  <a:pt x="14643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1735" y="1828019"/>
            <a:ext cx="6478982" cy="44562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1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255" y="1282028"/>
            <a:ext cx="6710597" cy="170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7880" y="1004570"/>
            <a:ext cx="6752907" cy="277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8111" y="1026413"/>
            <a:ext cx="80898" cy="12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6671" y="1023239"/>
            <a:ext cx="123317" cy="240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2271" y="1023239"/>
            <a:ext cx="123317" cy="240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8921" y="1007744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4" h="271780">
                <a:moveTo>
                  <a:pt x="0" y="0"/>
                </a:moveTo>
                <a:lnTo>
                  <a:pt x="80390" y="0"/>
                </a:lnTo>
                <a:lnTo>
                  <a:pt x="150749" y="122174"/>
                </a:lnTo>
                <a:lnTo>
                  <a:pt x="172989" y="163103"/>
                </a:lnTo>
                <a:lnTo>
                  <a:pt x="186562" y="190500"/>
                </a:lnTo>
                <a:lnTo>
                  <a:pt x="189737" y="190500"/>
                </a:lnTo>
                <a:lnTo>
                  <a:pt x="188757" y="166235"/>
                </a:lnTo>
                <a:lnTo>
                  <a:pt x="188086" y="140874"/>
                </a:lnTo>
                <a:lnTo>
                  <a:pt x="187702" y="114419"/>
                </a:lnTo>
                <a:lnTo>
                  <a:pt x="187578" y="86867"/>
                </a:lnTo>
                <a:lnTo>
                  <a:pt x="187578" y="49910"/>
                </a:lnTo>
                <a:lnTo>
                  <a:pt x="187578" y="41275"/>
                </a:lnTo>
                <a:lnTo>
                  <a:pt x="187198" y="35051"/>
                </a:lnTo>
                <a:lnTo>
                  <a:pt x="186562" y="31241"/>
                </a:lnTo>
                <a:lnTo>
                  <a:pt x="185927" y="27304"/>
                </a:lnTo>
                <a:lnTo>
                  <a:pt x="177926" y="17525"/>
                </a:lnTo>
                <a:lnTo>
                  <a:pt x="175513" y="16128"/>
                </a:lnTo>
                <a:lnTo>
                  <a:pt x="171703" y="14731"/>
                </a:lnTo>
                <a:lnTo>
                  <a:pt x="166243" y="13080"/>
                </a:lnTo>
                <a:lnTo>
                  <a:pt x="166243" y="0"/>
                </a:lnTo>
                <a:lnTo>
                  <a:pt x="241426" y="0"/>
                </a:lnTo>
                <a:lnTo>
                  <a:pt x="241426" y="13080"/>
                </a:lnTo>
                <a:lnTo>
                  <a:pt x="236093" y="14858"/>
                </a:lnTo>
                <a:lnTo>
                  <a:pt x="232282" y="16255"/>
                </a:lnTo>
                <a:lnTo>
                  <a:pt x="230124" y="17525"/>
                </a:lnTo>
                <a:lnTo>
                  <a:pt x="227964" y="18668"/>
                </a:lnTo>
                <a:lnTo>
                  <a:pt x="226059" y="20319"/>
                </a:lnTo>
                <a:lnTo>
                  <a:pt x="219963" y="41528"/>
                </a:lnTo>
                <a:lnTo>
                  <a:pt x="219963" y="49910"/>
                </a:lnTo>
                <a:lnTo>
                  <a:pt x="219963" y="271271"/>
                </a:lnTo>
                <a:lnTo>
                  <a:pt x="169418" y="271271"/>
                </a:lnTo>
                <a:lnTo>
                  <a:pt x="80009" y="116585"/>
                </a:lnTo>
                <a:lnTo>
                  <a:pt x="71558" y="101778"/>
                </a:lnTo>
                <a:lnTo>
                  <a:pt x="64309" y="88614"/>
                </a:lnTo>
                <a:lnTo>
                  <a:pt x="58275" y="77116"/>
                </a:lnTo>
                <a:lnTo>
                  <a:pt x="53467" y="67309"/>
                </a:lnTo>
                <a:lnTo>
                  <a:pt x="51561" y="67309"/>
                </a:lnTo>
                <a:lnTo>
                  <a:pt x="52468" y="89009"/>
                </a:lnTo>
                <a:lnTo>
                  <a:pt x="53101" y="111267"/>
                </a:lnTo>
                <a:lnTo>
                  <a:pt x="53472" y="134121"/>
                </a:lnTo>
                <a:lnTo>
                  <a:pt x="53594" y="157606"/>
                </a:lnTo>
                <a:lnTo>
                  <a:pt x="53594" y="221487"/>
                </a:lnTo>
                <a:lnTo>
                  <a:pt x="53594" y="231520"/>
                </a:lnTo>
                <a:lnTo>
                  <a:pt x="60451" y="251840"/>
                </a:lnTo>
                <a:lnTo>
                  <a:pt x="62992" y="254126"/>
                </a:lnTo>
                <a:lnTo>
                  <a:pt x="67945" y="256285"/>
                </a:lnTo>
                <a:lnTo>
                  <a:pt x="75056" y="258063"/>
                </a:lnTo>
                <a:lnTo>
                  <a:pt x="75056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825" y="256793"/>
                </a:lnTo>
                <a:lnTo>
                  <a:pt x="8762" y="255269"/>
                </a:lnTo>
                <a:lnTo>
                  <a:pt x="11556" y="253745"/>
                </a:lnTo>
                <a:lnTo>
                  <a:pt x="14477" y="252094"/>
                </a:lnTo>
                <a:lnTo>
                  <a:pt x="16509" y="249935"/>
                </a:lnTo>
                <a:lnTo>
                  <a:pt x="17906" y="247268"/>
                </a:lnTo>
                <a:lnTo>
                  <a:pt x="19303" y="244601"/>
                </a:lnTo>
                <a:lnTo>
                  <a:pt x="20193" y="241172"/>
                </a:lnTo>
                <a:lnTo>
                  <a:pt x="20574" y="236981"/>
                </a:lnTo>
                <a:lnTo>
                  <a:pt x="21081" y="232917"/>
                </a:lnTo>
                <a:lnTo>
                  <a:pt x="21208" y="227710"/>
                </a:lnTo>
                <a:lnTo>
                  <a:pt x="21208" y="221487"/>
                </a:lnTo>
                <a:lnTo>
                  <a:pt x="21208" y="49656"/>
                </a:lnTo>
                <a:lnTo>
                  <a:pt x="21208" y="39750"/>
                </a:lnTo>
                <a:lnTo>
                  <a:pt x="20827" y="32892"/>
                </a:lnTo>
                <a:lnTo>
                  <a:pt x="19938" y="29082"/>
                </a:lnTo>
                <a:lnTo>
                  <a:pt x="19050" y="25272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6625" y="1003172"/>
            <a:ext cx="2306574" cy="281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0846" y="999998"/>
            <a:ext cx="1417955" cy="286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5030" y="1007744"/>
            <a:ext cx="192405" cy="271780"/>
          </a:xfrm>
          <a:custGeom>
            <a:avLst/>
            <a:gdLst/>
            <a:ahLst/>
            <a:cxnLst/>
            <a:rect l="l" t="t" r="r" b="b"/>
            <a:pathLst>
              <a:path w="192405" h="271780">
                <a:moveTo>
                  <a:pt x="0" y="0"/>
                </a:moveTo>
                <a:lnTo>
                  <a:pt x="192150" y="0"/>
                </a:lnTo>
                <a:lnTo>
                  <a:pt x="192150" y="63245"/>
                </a:lnTo>
                <a:lnTo>
                  <a:pt x="164972" y="63245"/>
                </a:lnTo>
                <a:lnTo>
                  <a:pt x="161833" y="54504"/>
                </a:lnTo>
                <a:lnTo>
                  <a:pt x="158908" y="47323"/>
                </a:lnTo>
                <a:lnTo>
                  <a:pt x="142875" y="27177"/>
                </a:lnTo>
                <a:lnTo>
                  <a:pt x="138683" y="24510"/>
                </a:lnTo>
                <a:lnTo>
                  <a:pt x="131444" y="23240"/>
                </a:lnTo>
                <a:lnTo>
                  <a:pt x="121284" y="23240"/>
                </a:lnTo>
                <a:lnTo>
                  <a:pt x="82931" y="23240"/>
                </a:lnTo>
                <a:lnTo>
                  <a:pt x="82931" y="124332"/>
                </a:lnTo>
                <a:lnTo>
                  <a:pt x="108331" y="124332"/>
                </a:lnTo>
                <a:lnTo>
                  <a:pt x="114553" y="124332"/>
                </a:lnTo>
                <a:lnTo>
                  <a:pt x="119379" y="123443"/>
                </a:lnTo>
                <a:lnTo>
                  <a:pt x="122681" y="121538"/>
                </a:lnTo>
                <a:lnTo>
                  <a:pt x="126110" y="119633"/>
                </a:lnTo>
                <a:lnTo>
                  <a:pt x="136525" y="92837"/>
                </a:lnTo>
                <a:lnTo>
                  <a:pt x="159003" y="92837"/>
                </a:lnTo>
                <a:lnTo>
                  <a:pt x="159003" y="179450"/>
                </a:lnTo>
                <a:lnTo>
                  <a:pt x="136525" y="179450"/>
                </a:lnTo>
                <a:lnTo>
                  <a:pt x="135000" y="171068"/>
                </a:lnTo>
                <a:lnTo>
                  <a:pt x="133095" y="164591"/>
                </a:lnTo>
                <a:lnTo>
                  <a:pt x="130809" y="160019"/>
                </a:lnTo>
                <a:lnTo>
                  <a:pt x="128523" y="155447"/>
                </a:lnTo>
                <a:lnTo>
                  <a:pt x="125729" y="152272"/>
                </a:lnTo>
                <a:lnTo>
                  <a:pt x="122427" y="150367"/>
                </a:lnTo>
                <a:lnTo>
                  <a:pt x="119125" y="148589"/>
                </a:lnTo>
                <a:lnTo>
                  <a:pt x="114426" y="147574"/>
                </a:lnTo>
                <a:lnTo>
                  <a:pt x="108331" y="147574"/>
                </a:lnTo>
                <a:lnTo>
                  <a:pt x="82931" y="147574"/>
                </a:lnTo>
                <a:lnTo>
                  <a:pt x="82931" y="221360"/>
                </a:lnTo>
                <a:lnTo>
                  <a:pt x="82931" y="228345"/>
                </a:lnTo>
                <a:lnTo>
                  <a:pt x="83057" y="233679"/>
                </a:lnTo>
                <a:lnTo>
                  <a:pt x="83565" y="237362"/>
                </a:lnTo>
                <a:lnTo>
                  <a:pt x="83946" y="240918"/>
                </a:lnTo>
                <a:lnTo>
                  <a:pt x="84581" y="243966"/>
                </a:lnTo>
                <a:lnTo>
                  <a:pt x="85725" y="246125"/>
                </a:lnTo>
                <a:lnTo>
                  <a:pt x="86740" y="248412"/>
                </a:lnTo>
                <a:lnTo>
                  <a:pt x="88010" y="250189"/>
                </a:lnTo>
                <a:lnTo>
                  <a:pt x="106933" y="258063"/>
                </a:lnTo>
                <a:lnTo>
                  <a:pt x="106933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920"/>
                </a:lnTo>
                <a:lnTo>
                  <a:pt x="8889" y="255524"/>
                </a:lnTo>
                <a:lnTo>
                  <a:pt x="11683" y="253872"/>
                </a:lnTo>
                <a:lnTo>
                  <a:pt x="14477" y="252349"/>
                </a:lnTo>
                <a:lnTo>
                  <a:pt x="16637" y="250189"/>
                </a:lnTo>
                <a:lnTo>
                  <a:pt x="18033" y="247522"/>
                </a:lnTo>
                <a:lnTo>
                  <a:pt x="19431" y="244728"/>
                </a:lnTo>
                <a:lnTo>
                  <a:pt x="20319" y="241300"/>
                </a:lnTo>
                <a:lnTo>
                  <a:pt x="20700" y="236981"/>
                </a:lnTo>
                <a:lnTo>
                  <a:pt x="21081" y="232790"/>
                </a:lnTo>
                <a:lnTo>
                  <a:pt x="21335" y="227456"/>
                </a:lnTo>
                <a:lnTo>
                  <a:pt x="21335" y="221106"/>
                </a:lnTo>
                <a:lnTo>
                  <a:pt x="21335" y="50037"/>
                </a:lnTo>
                <a:lnTo>
                  <a:pt x="21335" y="43814"/>
                </a:lnTo>
                <a:lnTo>
                  <a:pt x="21208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19684" y="26669"/>
                </a:lnTo>
                <a:lnTo>
                  <a:pt x="18287" y="24002"/>
                </a:lnTo>
                <a:lnTo>
                  <a:pt x="16890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9688" y="1007744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89" h="271780">
                <a:moveTo>
                  <a:pt x="0" y="0"/>
                </a:moveTo>
                <a:lnTo>
                  <a:pt x="197104" y="0"/>
                </a:lnTo>
                <a:lnTo>
                  <a:pt x="197104" y="63245"/>
                </a:lnTo>
                <a:lnTo>
                  <a:pt x="169925" y="63245"/>
                </a:lnTo>
                <a:lnTo>
                  <a:pt x="166786" y="54504"/>
                </a:lnTo>
                <a:lnTo>
                  <a:pt x="163861" y="47323"/>
                </a:lnTo>
                <a:lnTo>
                  <a:pt x="147828" y="27177"/>
                </a:lnTo>
                <a:lnTo>
                  <a:pt x="143637" y="24510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1" y="23240"/>
                </a:lnTo>
                <a:lnTo>
                  <a:pt x="82931" y="118617"/>
                </a:lnTo>
                <a:lnTo>
                  <a:pt x="109093" y="118617"/>
                </a:lnTo>
                <a:lnTo>
                  <a:pt x="114935" y="118617"/>
                </a:lnTo>
                <a:lnTo>
                  <a:pt x="137287" y="90042"/>
                </a:lnTo>
                <a:lnTo>
                  <a:pt x="159766" y="90042"/>
                </a:lnTo>
                <a:lnTo>
                  <a:pt x="159766" y="170687"/>
                </a:lnTo>
                <a:lnTo>
                  <a:pt x="137287" y="170687"/>
                </a:lnTo>
                <a:lnTo>
                  <a:pt x="135509" y="162940"/>
                </a:lnTo>
                <a:lnTo>
                  <a:pt x="133477" y="157099"/>
                </a:lnTo>
                <a:lnTo>
                  <a:pt x="115316" y="141858"/>
                </a:lnTo>
                <a:lnTo>
                  <a:pt x="109093" y="141858"/>
                </a:lnTo>
                <a:lnTo>
                  <a:pt x="82931" y="141858"/>
                </a:lnTo>
                <a:lnTo>
                  <a:pt x="82931" y="247903"/>
                </a:lnTo>
                <a:lnTo>
                  <a:pt x="125984" y="247903"/>
                </a:lnTo>
                <a:lnTo>
                  <a:pt x="130683" y="247903"/>
                </a:lnTo>
                <a:lnTo>
                  <a:pt x="134619" y="247650"/>
                </a:lnTo>
                <a:lnTo>
                  <a:pt x="137794" y="247014"/>
                </a:lnTo>
                <a:lnTo>
                  <a:pt x="140969" y="246506"/>
                </a:lnTo>
                <a:lnTo>
                  <a:pt x="143763" y="245490"/>
                </a:lnTo>
                <a:lnTo>
                  <a:pt x="146304" y="243966"/>
                </a:lnTo>
                <a:lnTo>
                  <a:pt x="148844" y="242569"/>
                </a:lnTo>
                <a:lnTo>
                  <a:pt x="151256" y="240537"/>
                </a:lnTo>
                <a:lnTo>
                  <a:pt x="153543" y="237997"/>
                </a:lnTo>
                <a:lnTo>
                  <a:pt x="155829" y="235457"/>
                </a:lnTo>
                <a:lnTo>
                  <a:pt x="157861" y="232790"/>
                </a:lnTo>
                <a:lnTo>
                  <a:pt x="159638" y="229869"/>
                </a:lnTo>
                <a:lnTo>
                  <a:pt x="161544" y="226949"/>
                </a:lnTo>
                <a:lnTo>
                  <a:pt x="163322" y="223138"/>
                </a:lnTo>
                <a:lnTo>
                  <a:pt x="165354" y="218312"/>
                </a:lnTo>
                <a:lnTo>
                  <a:pt x="167386" y="213613"/>
                </a:lnTo>
                <a:lnTo>
                  <a:pt x="169544" y="207009"/>
                </a:lnTo>
                <a:lnTo>
                  <a:pt x="171958" y="198627"/>
                </a:lnTo>
                <a:lnTo>
                  <a:pt x="199136" y="198627"/>
                </a:lnTo>
                <a:lnTo>
                  <a:pt x="195325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6"/>
                </a:lnTo>
                <a:lnTo>
                  <a:pt x="11684" y="253872"/>
                </a:lnTo>
                <a:lnTo>
                  <a:pt x="14478" y="252349"/>
                </a:lnTo>
                <a:lnTo>
                  <a:pt x="16637" y="250189"/>
                </a:lnTo>
                <a:lnTo>
                  <a:pt x="18034" y="247522"/>
                </a:lnTo>
                <a:lnTo>
                  <a:pt x="19431" y="244728"/>
                </a:lnTo>
                <a:lnTo>
                  <a:pt x="20320" y="241300"/>
                </a:lnTo>
                <a:lnTo>
                  <a:pt x="20701" y="237108"/>
                </a:lnTo>
                <a:lnTo>
                  <a:pt x="21082" y="232917"/>
                </a:lnTo>
                <a:lnTo>
                  <a:pt x="21336" y="227710"/>
                </a:lnTo>
                <a:lnTo>
                  <a:pt x="21336" y="221360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19685" y="26669"/>
                </a:lnTo>
                <a:lnTo>
                  <a:pt x="18288" y="24002"/>
                </a:lnTo>
                <a:lnTo>
                  <a:pt x="16891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9752" y="1007744"/>
            <a:ext cx="215900" cy="271780"/>
          </a:xfrm>
          <a:custGeom>
            <a:avLst/>
            <a:gdLst/>
            <a:ahLst/>
            <a:cxnLst/>
            <a:rect l="l" t="t" r="r" b="b"/>
            <a:pathLst>
              <a:path w="215900" h="271780">
                <a:moveTo>
                  <a:pt x="0" y="0"/>
                </a:moveTo>
                <a:lnTo>
                  <a:pt x="115443" y="0"/>
                </a:lnTo>
                <a:lnTo>
                  <a:pt x="139015" y="1121"/>
                </a:lnTo>
                <a:lnTo>
                  <a:pt x="176682" y="10126"/>
                </a:lnTo>
                <a:lnTo>
                  <a:pt x="209550" y="40798"/>
                </a:lnTo>
                <a:lnTo>
                  <a:pt x="215772" y="73278"/>
                </a:lnTo>
                <a:lnTo>
                  <a:pt x="215054" y="86070"/>
                </a:lnTo>
                <a:lnTo>
                  <a:pt x="197594" y="128375"/>
                </a:lnTo>
                <a:lnTo>
                  <a:pt x="158345" y="153124"/>
                </a:lnTo>
                <a:lnTo>
                  <a:pt x="114553" y="158750"/>
                </a:lnTo>
                <a:lnTo>
                  <a:pt x="105290" y="158702"/>
                </a:lnTo>
                <a:lnTo>
                  <a:pt x="96932" y="158559"/>
                </a:lnTo>
                <a:lnTo>
                  <a:pt x="89479" y="158321"/>
                </a:lnTo>
                <a:lnTo>
                  <a:pt x="82931" y="157987"/>
                </a:lnTo>
                <a:lnTo>
                  <a:pt x="82931" y="221487"/>
                </a:lnTo>
                <a:lnTo>
                  <a:pt x="82931" y="230250"/>
                </a:lnTo>
                <a:lnTo>
                  <a:pt x="83184" y="236474"/>
                </a:lnTo>
                <a:lnTo>
                  <a:pt x="83947" y="240156"/>
                </a:lnTo>
                <a:lnTo>
                  <a:pt x="84581" y="243712"/>
                </a:lnTo>
                <a:lnTo>
                  <a:pt x="106934" y="258063"/>
                </a:lnTo>
                <a:lnTo>
                  <a:pt x="10693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6"/>
                </a:lnTo>
                <a:lnTo>
                  <a:pt x="11684" y="253872"/>
                </a:lnTo>
                <a:lnTo>
                  <a:pt x="14478" y="252349"/>
                </a:lnTo>
                <a:lnTo>
                  <a:pt x="16637" y="250189"/>
                </a:lnTo>
                <a:lnTo>
                  <a:pt x="18034" y="247522"/>
                </a:lnTo>
                <a:lnTo>
                  <a:pt x="19431" y="244728"/>
                </a:lnTo>
                <a:lnTo>
                  <a:pt x="20319" y="241300"/>
                </a:lnTo>
                <a:lnTo>
                  <a:pt x="20700" y="237108"/>
                </a:lnTo>
                <a:lnTo>
                  <a:pt x="21081" y="232917"/>
                </a:lnTo>
                <a:lnTo>
                  <a:pt x="21335" y="227710"/>
                </a:lnTo>
                <a:lnTo>
                  <a:pt x="21335" y="221360"/>
                </a:lnTo>
                <a:lnTo>
                  <a:pt x="21335" y="50037"/>
                </a:lnTo>
                <a:lnTo>
                  <a:pt x="21335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6" y="30099"/>
                </a:lnTo>
                <a:lnTo>
                  <a:pt x="19684" y="26669"/>
                </a:lnTo>
                <a:lnTo>
                  <a:pt x="18287" y="24002"/>
                </a:lnTo>
                <a:lnTo>
                  <a:pt x="16890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8742" y="1007744"/>
            <a:ext cx="245110" cy="271780"/>
          </a:xfrm>
          <a:custGeom>
            <a:avLst/>
            <a:gdLst/>
            <a:ahLst/>
            <a:cxnLst/>
            <a:rect l="l" t="t" r="r" b="b"/>
            <a:pathLst>
              <a:path w="245109" h="271780">
                <a:moveTo>
                  <a:pt x="0" y="0"/>
                </a:moveTo>
                <a:lnTo>
                  <a:pt x="105905" y="0"/>
                </a:lnTo>
                <a:lnTo>
                  <a:pt x="105905" y="13080"/>
                </a:lnTo>
                <a:lnTo>
                  <a:pt x="95707" y="14477"/>
                </a:lnTo>
                <a:lnTo>
                  <a:pt x="90601" y="19430"/>
                </a:lnTo>
                <a:lnTo>
                  <a:pt x="90601" y="28193"/>
                </a:lnTo>
                <a:lnTo>
                  <a:pt x="90601" y="31622"/>
                </a:lnTo>
                <a:lnTo>
                  <a:pt x="91440" y="35813"/>
                </a:lnTo>
                <a:lnTo>
                  <a:pt x="93091" y="40512"/>
                </a:lnTo>
                <a:lnTo>
                  <a:pt x="94742" y="45338"/>
                </a:lnTo>
                <a:lnTo>
                  <a:pt x="97421" y="51688"/>
                </a:lnTo>
                <a:lnTo>
                  <a:pt x="101142" y="59562"/>
                </a:lnTo>
                <a:lnTo>
                  <a:pt x="134708" y="134365"/>
                </a:lnTo>
                <a:lnTo>
                  <a:pt x="171069" y="61340"/>
                </a:lnTo>
                <a:lnTo>
                  <a:pt x="174650" y="54101"/>
                </a:lnTo>
                <a:lnTo>
                  <a:pt x="177139" y="48005"/>
                </a:lnTo>
                <a:lnTo>
                  <a:pt x="178523" y="43179"/>
                </a:lnTo>
                <a:lnTo>
                  <a:pt x="179920" y="38353"/>
                </a:lnTo>
                <a:lnTo>
                  <a:pt x="180606" y="33527"/>
                </a:lnTo>
                <a:lnTo>
                  <a:pt x="180606" y="28828"/>
                </a:lnTo>
                <a:lnTo>
                  <a:pt x="180606" y="24002"/>
                </a:lnTo>
                <a:lnTo>
                  <a:pt x="165112" y="13080"/>
                </a:lnTo>
                <a:lnTo>
                  <a:pt x="165112" y="0"/>
                </a:lnTo>
                <a:lnTo>
                  <a:pt x="244754" y="0"/>
                </a:lnTo>
                <a:lnTo>
                  <a:pt x="244754" y="13080"/>
                </a:lnTo>
                <a:lnTo>
                  <a:pt x="241198" y="13969"/>
                </a:lnTo>
                <a:lnTo>
                  <a:pt x="238277" y="14985"/>
                </a:lnTo>
                <a:lnTo>
                  <a:pt x="235991" y="16382"/>
                </a:lnTo>
                <a:lnTo>
                  <a:pt x="233578" y="17779"/>
                </a:lnTo>
                <a:lnTo>
                  <a:pt x="231038" y="19938"/>
                </a:lnTo>
                <a:lnTo>
                  <a:pt x="228244" y="22987"/>
                </a:lnTo>
                <a:lnTo>
                  <a:pt x="225450" y="25907"/>
                </a:lnTo>
                <a:lnTo>
                  <a:pt x="222148" y="30352"/>
                </a:lnTo>
                <a:lnTo>
                  <a:pt x="148031" y="166877"/>
                </a:lnTo>
                <a:lnTo>
                  <a:pt x="148031" y="221360"/>
                </a:lnTo>
                <a:lnTo>
                  <a:pt x="148031" y="228345"/>
                </a:lnTo>
                <a:lnTo>
                  <a:pt x="150812" y="246125"/>
                </a:lnTo>
                <a:lnTo>
                  <a:pt x="151866" y="248412"/>
                </a:lnTo>
                <a:lnTo>
                  <a:pt x="172072" y="258063"/>
                </a:lnTo>
                <a:lnTo>
                  <a:pt x="172072" y="271271"/>
                </a:lnTo>
                <a:lnTo>
                  <a:pt x="62395" y="271271"/>
                </a:lnTo>
                <a:lnTo>
                  <a:pt x="62395" y="258063"/>
                </a:lnTo>
                <a:lnTo>
                  <a:pt x="67818" y="257175"/>
                </a:lnTo>
                <a:lnTo>
                  <a:pt x="72161" y="256031"/>
                </a:lnTo>
                <a:lnTo>
                  <a:pt x="75412" y="254507"/>
                </a:lnTo>
                <a:lnTo>
                  <a:pt x="78651" y="253110"/>
                </a:lnTo>
                <a:lnTo>
                  <a:pt x="81064" y="250951"/>
                </a:lnTo>
                <a:lnTo>
                  <a:pt x="82664" y="248157"/>
                </a:lnTo>
                <a:lnTo>
                  <a:pt x="84251" y="245363"/>
                </a:lnTo>
                <a:lnTo>
                  <a:pt x="85280" y="241807"/>
                </a:lnTo>
                <a:lnTo>
                  <a:pt x="85737" y="237489"/>
                </a:lnTo>
                <a:lnTo>
                  <a:pt x="86207" y="233171"/>
                </a:lnTo>
                <a:lnTo>
                  <a:pt x="86436" y="227837"/>
                </a:lnTo>
                <a:lnTo>
                  <a:pt x="86436" y="221360"/>
                </a:lnTo>
                <a:lnTo>
                  <a:pt x="86436" y="166877"/>
                </a:lnTo>
                <a:lnTo>
                  <a:pt x="32588" y="53212"/>
                </a:lnTo>
                <a:lnTo>
                  <a:pt x="13817" y="20065"/>
                </a:lnTo>
                <a:lnTo>
                  <a:pt x="11633" y="17652"/>
                </a:lnTo>
                <a:lnTo>
                  <a:pt x="9613" y="16001"/>
                </a:lnTo>
                <a:lnTo>
                  <a:pt x="7759" y="15112"/>
                </a:lnTo>
                <a:lnTo>
                  <a:pt x="5905" y="14224"/>
                </a:lnTo>
                <a:lnTo>
                  <a:pt x="3314" y="13462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7880" y="1007744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5" h="271780">
                <a:moveTo>
                  <a:pt x="0" y="0"/>
                </a:moveTo>
                <a:lnTo>
                  <a:pt x="233857" y="0"/>
                </a:lnTo>
                <a:lnTo>
                  <a:pt x="233857" y="69722"/>
                </a:lnTo>
                <a:lnTo>
                  <a:pt x="206629" y="69722"/>
                </a:lnTo>
                <a:lnTo>
                  <a:pt x="204114" y="60705"/>
                </a:lnTo>
                <a:lnTo>
                  <a:pt x="202133" y="54101"/>
                </a:lnTo>
                <a:lnTo>
                  <a:pt x="200672" y="49910"/>
                </a:lnTo>
                <a:lnTo>
                  <a:pt x="199212" y="45592"/>
                </a:lnTo>
                <a:lnTo>
                  <a:pt x="197599" y="42037"/>
                </a:lnTo>
                <a:lnTo>
                  <a:pt x="195808" y="38988"/>
                </a:lnTo>
                <a:lnTo>
                  <a:pt x="194017" y="36067"/>
                </a:lnTo>
                <a:lnTo>
                  <a:pt x="192125" y="33527"/>
                </a:lnTo>
                <a:lnTo>
                  <a:pt x="190144" y="31622"/>
                </a:lnTo>
                <a:lnTo>
                  <a:pt x="188150" y="29590"/>
                </a:lnTo>
                <a:lnTo>
                  <a:pt x="167563" y="23240"/>
                </a:lnTo>
                <a:lnTo>
                  <a:pt x="162128" y="23240"/>
                </a:lnTo>
                <a:lnTo>
                  <a:pt x="147828" y="23240"/>
                </a:lnTo>
                <a:lnTo>
                  <a:pt x="147828" y="221360"/>
                </a:lnTo>
                <a:lnTo>
                  <a:pt x="147828" y="228345"/>
                </a:lnTo>
                <a:lnTo>
                  <a:pt x="148018" y="233679"/>
                </a:lnTo>
                <a:lnTo>
                  <a:pt x="148412" y="237362"/>
                </a:lnTo>
                <a:lnTo>
                  <a:pt x="148818" y="240918"/>
                </a:lnTo>
                <a:lnTo>
                  <a:pt x="149542" y="243966"/>
                </a:lnTo>
                <a:lnTo>
                  <a:pt x="150609" y="246125"/>
                </a:lnTo>
                <a:lnTo>
                  <a:pt x="151663" y="248412"/>
                </a:lnTo>
                <a:lnTo>
                  <a:pt x="160832" y="255396"/>
                </a:lnTo>
                <a:lnTo>
                  <a:pt x="163550" y="256539"/>
                </a:lnTo>
                <a:lnTo>
                  <a:pt x="167233" y="257428"/>
                </a:lnTo>
                <a:lnTo>
                  <a:pt x="171869" y="258063"/>
                </a:lnTo>
                <a:lnTo>
                  <a:pt x="171869" y="271271"/>
                </a:lnTo>
                <a:lnTo>
                  <a:pt x="62191" y="271271"/>
                </a:lnTo>
                <a:lnTo>
                  <a:pt x="62191" y="258063"/>
                </a:lnTo>
                <a:lnTo>
                  <a:pt x="67754" y="257175"/>
                </a:lnTo>
                <a:lnTo>
                  <a:pt x="72161" y="255904"/>
                </a:lnTo>
                <a:lnTo>
                  <a:pt x="75399" y="254380"/>
                </a:lnTo>
                <a:lnTo>
                  <a:pt x="78651" y="252856"/>
                </a:lnTo>
                <a:lnTo>
                  <a:pt x="81064" y="250697"/>
                </a:lnTo>
                <a:lnTo>
                  <a:pt x="82651" y="247903"/>
                </a:lnTo>
                <a:lnTo>
                  <a:pt x="84239" y="245237"/>
                </a:lnTo>
                <a:lnTo>
                  <a:pt x="85242" y="241680"/>
                </a:lnTo>
                <a:lnTo>
                  <a:pt x="85636" y="237362"/>
                </a:lnTo>
                <a:lnTo>
                  <a:pt x="86029" y="233044"/>
                </a:lnTo>
                <a:lnTo>
                  <a:pt x="86233" y="227710"/>
                </a:lnTo>
                <a:lnTo>
                  <a:pt x="86233" y="221360"/>
                </a:lnTo>
                <a:lnTo>
                  <a:pt x="86233" y="23240"/>
                </a:lnTo>
                <a:lnTo>
                  <a:pt x="70142" y="23240"/>
                </a:lnTo>
                <a:lnTo>
                  <a:pt x="62191" y="23240"/>
                </a:lnTo>
                <a:lnTo>
                  <a:pt x="56095" y="24129"/>
                </a:lnTo>
                <a:lnTo>
                  <a:pt x="32778" y="50800"/>
                </a:lnTo>
                <a:lnTo>
                  <a:pt x="30530" y="57403"/>
                </a:lnTo>
                <a:lnTo>
                  <a:pt x="28676" y="63753"/>
                </a:lnTo>
                <a:lnTo>
                  <a:pt x="27216" y="69722"/>
                </a:lnTo>
                <a:lnTo>
                  <a:pt x="0" y="697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2986" y="1004569"/>
            <a:ext cx="177800" cy="278130"/>
          </a:xfrm>
          <a:custGeom>
            <a:avLst/>
            <a:gdLst/>
            <a:ahLst/>
            <a:cxnLst/>
            <a:rect l="l" t="t" r="r" b="b"/>
            <a:pathLst>
              <a:path w="177800" h="278130">
                <a:moveTo>
                  <a:pt x="104521" y="0"/>
                </a:moveTo>
                <a:lnTo>
                  <a:pt x="146591" y="3026"/>
                </a:lnTo>
                <a:lnTo>
                  <a:pt x="175006" y="8508"/>
                </a:lnTo>
                <a:lnTo>
                  <a:pt x="175006" y="66166"/>
                </a:lnTo>
                <a:lnTo>
                  <a:pt x="147828" y="66166"/>
                </a:lnTo>
                <a:lnTo>
                  <a:pt x="145801" y="58741"/>
                </a:lnTo>
                <a:lnTo>
                  <a:pt x="143525" y="52101"/>
                </a:lnTo>
                <a:lnTo>
                  <a:pt x="110363" y="23240"/>
                </a:lnTo>
                <a:lnTo>
                  <a:pt x="101473" y="23240"/>
                </a:lnTo>
                <a:lnTo>
                  <a:pt x="93980" y="23240"/>
                </a:lnTo>
                <a:lnTo>
                  <a:pt x="87122" y="24510"/>
                </a:lnTo>
                <a:lnTo>
                  <a:pt x="81280" y="27177"/>
                </a:lnTo>
                <a:lnTo>
                  <a:pt x="75311" y="29844"/>
                </a:lnTo>
                <a:lnTo>
                  <a:pt x="70612" y="33781"/>
                </a:lnTo>
                <a:lnTo>
                  <a:pt x="67056" y="38988"/>
                </a:lnTo>
                <a:lnTo>
                  <a:pt x="63627" y="44322"/>
                </a:lnTo>
                <a:lnTo>
                  <a:pt x="61976" y="50545"/>
                </a:lnTo>
                <a:lnTo>
                  <a:pt x="61976" y="58038"/>
                </a:lnTo>
                <a:lnTo>
                  <a:pt x="61976" y="65658"/>
                </a:lnTo>
                <a:lnTo>
                  <a:pt x="63373" y="72389"/>
                </a:lnTo>
                <a:lnTo>
                  <a:pt x="66421" y="77977"/>
                </a:lnTo>
                <a:lnTo>
                  <a:pt x="69342" y="83565"/>
                </a:lnTo>
                <a:lnTo>
                  <a:pt x="102588" y="107828"/>
                </a:lnTo>
                <a:lnTo>
                  <a:pt x="112014" y="112902"/>
                </a:lnTo>
                <a:lnTo>
                  <a:pt x="123563" y="119185"/>
                </a:lnTo>
                <a:lnTo>
                  <a:pt x="156995" y="144033"/>
                </a:lnTo>
                <a:lnTo>
                  <a:pt x="176101" y="179974"/>
                </a:lnTo>
                <a:lnTo>
                  <a:pt x="177800" y="197865"/>
                </a:lnTo>
                <a:lnTo>
                  <a:pt x="177087" y="209673"/>
                </a:lnTo>
                <a:lnTo>
                  <a:pt x="160158" y="248789"/>
                </a:lnTo>
                <a:lnTo>
                  <a:pt x="122211" y="272157"/>
                </a:lnTo>
                <a:lnTo>
                  <a:pt x="83439" y="277621"/>
                </a:lnTo>
                <a:lnTo>
                  <a:pt x="73169" y="277479"/>
                </a:lnTo>
                <a:lnTo>
                  <a:pt x="30360" y="274052"/>
                </a:lnTo>
                <a:lnTo>
                  <a:pt x="0" y="268604"/>
                </a:lnTo>
                <a:lnTo>
                  <a:pt x="0" y="207390"/>
                </a:lnTo>
                <a:lnTo>
                  <a:pt x="27178" y="207390"/>
                </a:lnTo>
                <a:lnTo>
                  <a:pt x="30081" y="218461"/>
                </a:lnTo>
                <a:lnTo>
                  <a:pt x="33829" y="228044"/>
                </a:lnTo>
                <a:lnTo>
                  <a:pt x="67300" y="253537"/>
                </a:lnTo>
                <a:lnTo>
                  <a:pt x="77851" y="254253"/>
                </a:lnTo>
                <a:lnTo>
                  <a:pt x="85598" y="254253"/>
                </a:lnTo>
                <a:lnTo>
                  <a:pt x="92710" y="252983"/>
                </a:lnTo>
                <a:lnTo>
                  <a:pt x="98933" y="250316"/>
                </a:lnTo>
                <a:lnTo>
                  <a:pt x="105156" y="247650"/>
                </a:lnTo>
                <a:lnTo>
                  <a:pt x="110109" y="243458"/>
                </a:lnTo>
                <a:lnTo>
                  <a:pt x="113919" y="237489"/>
                </a:lnTo>
                <a:lnTo>
                  <a:pt x="117729" y="231647"/>
                </a:lnTo>
                <a:lnTo>
                  <a:pt x="119507" y="224281"/>
                </a:lnTo>
                <a:lnTo>
                  <a:pt x="119507" y="215391"/>
                </a:lnTo>
                <a:lnTo>
                  <a:pt x="119507" y="207137"/>
                </a:lnTo>
                <a:lnTo>
                  <a:pt x="117983" y="200025"/>
                </a:lnTo>
                <a:lnTo>
                  <a:pt x="114935" y="194055"/>
                </a:lnTo>
                <a:lnTo>
                  <a:pt x="111887" y="187959"/>
                </a:lnTo>
                <a:lnTo>
                  <a:pt x="80631" y="164032"/>
                </a:lnTo>
                <a:lnTo>
                  <a:pt x="64535" y="155636"/>
                </a:lnTo>
                <a:lnTo>
                  <a:pt x="57340" y="151653"/>
                </a:lnTo>
                <a:lnTo>
                  <a:pt x="22733" y="125094"/>
                </a:lnTo>
                <a:lnTo>
                  <a:pt x="5365" y="90439"/>
                </a:lnTo>
                <a:lnTo>
                  <a:pt x="4191" y="76326"/>
                </a:lnTo>
                <a:lnTo>
                  <a:pt x="4933" y="64515"/>
                </a:lnTo>
                <a:lnTo>
                  <a:pt x="23018" y="26749"/>
                </a:lnTo>
                <a:lnTo>
                  <a:pt x="63265" y="4982"/>
                </a:lnTo>
                <a:lnTo>
                  <a:pt x="89848" y="549"/>
                </a:lnTo>
                <a:lnTo>
                  <a:pt x="10452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7996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815" y="8493"/>
                </a:lnTo>
                <a:lnTo>
                  <a:pt x="211074" y="34035"/>
                </a:lnTo>
                <a:lnTo>
                  <a:pt x="233362" y="76406"/>
                </a:lnTo>
                <a:lnTo>
                  <a:pt x="240792" y="135254"/>
                </a:lnTo>
                <a:lnTo>
                  <a:pt x="240244" y="153425"/>
                </a:lnTo>
                <a:lnTo>
                  <a:pt x="232028" y="199770"/>
                </a:lnTo>
                <a:lnTo>
                  <a:pt x="214526" y="234703"/>
                </a:lnTo>
                <a:lnTo>
                  <a:pt x="178772" y="264773"/>
                </a:lnTo>
                <a:lnTo>
                  <a:pt x="130762" y="277100"/>
                </a:lnTo>
                <a:lnTo>
                  <a:pt x="117094" y="277621"/>
                </a:lnTo>
                <a:lnTo>
                  <a:pt x="89683" y="275478"/>
                </a:lnTo>
                <a:lnTo>
                  <a:pt x="45817" y="258333"/>
                </a:lnTo>
                <a:lnTo>
                  <a:pt x="16502" y="224143"/>
                </a:lnTo>
                <a:lnTo>
                  <a:pt x="1833" y="173001"/>
                </a:lnTo>
                <a:lnTo>
                  <a:pt x="0" y="141096"/>
                </a:lnTo>
                <a:lnTo>
                  <a:pt x="883" y="119542"/>
                </a:lnTo>
                <a:lnTo>
                  <a:pt x="7983" y="81339"/>
                </a:lnTo>
                <a:lnTo>
                  <a:pt x="31781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0550" y="1004569"/>
            <a:ext cx="231140" cy="278130"/>
          </a:xfrm>
          <a:custGeom>
            <a:avLst/>
            <a:gdLst/>
            <a:ahLst/>
            <a:cxnLst/>
            <a:rect l="l" t="t" r="r" b="b"/>
            <a:pathLst>
              <a:path w="231139" h="278130">
                <a:moveTo>
                  <a:pt x="127253" y="0"/>
                </a:moveTo>
                <a:lnTo>
                  <a:pt x="148540" y="664"/>
                </a:lnTo>
                <a:lnTo>
                  <a:pt x="168957" y="2651"/>
                </a:lnTo>
                <a:lnTo>
                  <a:pt x="188493" y="5947"/>
                </a:lnTo>
                <a:lnTo>
                  <a:pt x="207137" y="10540"/>
                </a:lnTo>
                <a:lnTo>
                  <a:pt x="207137" y="66928"/>
                </a:lnTo>
                <a:lnTo>
                  <a:pt x="179832" y="66928"/>
                </a:lnTo>
                <a:lnTo>
                  <a:pt x="177472" y="59098"/>
                </a:lnTo>
                <a:lnTo>
                  <a:pt x="174958" y="52197"/>
                </a:lnTo>
                <a:lnTo>
                  <a:pt x="148209" y="24764"/>
                </a:lnTo>
                <a:lnTo>
                  <a:pt x="140208" y="23240"/>
                </a:lnTo>
                <a:lnTo>
                  <a:pt x="130555" y="23240"/>
                </a:lnTo>
                <a:lnTo>
                  <a:pt x="88636" y="42191"/>
                </a:lnTo>
                <a:lnTo>
                  <a:pt x="68175" y="87683"/>
                </a:lnTo>
                <a:lnTo>
                  <a:pt x="63246" y="140207"/>
                </a:lnTo>
                <a:lnTo>
                  <a:pt x="63605" y="157045"/>
                </a:lnTo>
                <a:lnTo>
                  <a:pt x="69087" y="200532"/>
                </a:lnTo>
                <a:lnTo>
                  <a:pt x="86995" y="240156"/>
                </a:lnTo>
                <a:lnTo>
                  <a:pt x="116712" y="254253"/>
                </a:lnTo>
                <a:lnTo>
                  <a:pt x="124884" y="253609"/>
                </a:lnTo>
                <a:lnTo>
                  <a:pt x="150352" y="221230"/>
                </a:lnTo>
                <a:lnTo>
                  <a:pt x="150875" y="203072"/>
                </a:lnTo>
                <a:lnTo>
                  <a:pt x="150875" y="193039"/>
                </a:lnTo>
                <a:lnTo>
                  <a:pt x="141350" y="166750"/>
                </a:lnTo>
                <a:lnTo>
                  <a:pt x="139064" y="165353"/>
                </a:lnTo>
                <a:lnTo>
                  <a:pt x="135127" y="163829"/>
                </a:lnTo>
                <a:lnTo>
                  <a:pt x="129412" y="162178"/>
                </a:lnTo>
                <a:lnTo>
                  <a:pt x="129412" y="148970"/>
                </a:lnTo>
                <a:lnTo>
                  <a:pt x="231139" y="148970"/>
                </a:lnTo>
                <a:lnTo>
                  <a:pt x="231139" y="162178"/>
                </a:lnTo>
                <a:lnTo>
                  <a:pt x="224536" y="164083"/>
                </a:lnTo>
                <a:lnTo>
                  <a:pt x="219963" y="166369"/>
                </a:lnTo>
                <a:lnTo>
                  <a:pt x="217550" y="168909"/>
                </a:lnTo>
                <a:lnTo>
                  <a:pt x="215264" y="171450"/>
                </a:lnTo>
                <a:lnTo>
                  <a:pt x="213613" y="174751"/>
                </a:lnTo>
                <a:lnTo>
                  <a:pt x="212725" y="178942"/>
                </a:lnTo>
                <a:lnTo>
                  <a:pt x="211836" y="183133"/>
                </a:lnTo>
                <a:lnTo>
                  <a:pt x="211454" y="188975"/>
                </a:lnTo>
                <a:lnTo>
                  <a:pt x="211454" y="196468"/>
                </a:lnTo>
                <a:lnTo>
                  <a:pt x="211454" y="271399"/>
                </a:lnTo>
                <a:lnTo>
                  <a:pt x="182879" y="277367"/>
                </a:lnTo>
                <a:lnTo>
                  <a:pt x="169290" y="263016"/>
                </a:lnTo>
                <a:lnTo>
                  <a:pt x="157049" y="269370"/>
                </a:lnTo>
                <a:lnTo>
                  <a:pt x="143938" y="273938"/>
                </a:lnTo>
                <a:lnTo>
                  <a:pt x="129946" y="276697"/>
                </a:lnTo>
                <a:lnTo>
                  <a:pt x="115062" y="277621"/>
                </a:lnTo>
                <a:lnTo>
                  <a:pt x="87939" y="275502"/>
                </a:lnTo>
                <a:lnTo>
                  <a:pt x="44696" y="258548"/>
                </a:lnTo>
                <a:lnTo>
                  <a:pt x="16073" y="224589"/>
                </a:lnTo>
                <a:lnTo>
                  <a:pt x="1785" y="173293"/>
                </a:lnTo>
                <a:lnTo>
                  <a:pt x="0" y="141096"/>
                </a:lnTo>
                <a:lnTo>
                  <a:pt x="640" y="123547"/>
                </a:lnTo>
                <a:lnTo>
                  <a:pt x="10160" y="77469"/>
                </a:lnTo>
                <a:lnTo>
                  <a:pt x="29805" y="42108"/>
                </a:lnTo>
                <a:lnTo>
                  <a:pt x="67839" y="12372"/>
                </a:lnTo>
                <a:lnTo>
                  <a:pt x="114514" y="498"/>
                </a:lnTo>
                <a:lnTo>
                  <a:pt x="1272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3597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2" y="0"/>
                </a:moveTo>
                <a:lnTo>
                  <a:pt x="173815" y="8493"/>
                </a:lnTo>
                <a:lnTo>
                  <a:pt x="211073" y="34035"/>
                </a:lnTo>
                <a:lnTo>
                  <a:pt x="233362" y="76406"/>
                </a:lnTo>
                <a:lnTo>
                  <a:pt x="240791" y="135254"/>
                </a:lnTo>
                <a:lnTo>
                  <a:pt x="240244" y="153425"/>
                </a:lnTo>
                <a:lnTo>
                  <a:pt x="232028" y="199770"/>
                </a:lnTo>
                <a:lnTo>
                  <a:pt x="214526" y="234703"/>
                </a:lnTo>
                <a:lnTo>
                  <a:pt x="178772" y="264773"/>
                </a:lnTo>
                <a:lnTo>
                  <a:pt x="130762" y="277100"/>
                </a:lnTo>
                <a:lnTo>
                  <a:pt x="117093" y="277621"/>
                </a:lnTo>
                <a:lnTo>
                  <a:pt x="89683" y="275478"/>
                </a:lnTo>
                <a:lnTo>
                  <a:pt x="45817" y="258333"/>
                </a:lnTo>
                <a:lnTo>
                  <a:pt x="16502" y="224143"/>
                </a:lnTo>
                <a:lnTo>
                  <a:pt x="1833" y="173001"/>
                </a:lnTo>
                <a:lnTo>
                  <a:pt x="0" y="141096"/>
                </a:lnTo>
                <a:lnTo>
                  <a:pt x="883" y="119542"/>
                </a:lnTo>
                <a:lnTo>
                  <a:pt x="7983" y="81339"/>
                </a:lnTo>
                <a:lnTo>
                  <a:pt x="31781" y="36766"/>
                </a:lnTo>
                <a:lnTo>
                  <a:pt x="70483" y="9269"/>
                </a:lnTo>
                <a:lnTo>
                  <a:pt x="1217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2098" y="1004569"/>
            <a:ext cx="177800" cy="278130"/>
          </a:xfrm>
          <a:custGeom>
            <a:avLst/>
            <a:gdLst/>
            <a:ahLst/>
            <a:cxnLst/>
            <a:rect l="l" t="t" r="r" b="b"/>
            <a:pathLst>
              <a:path w="177800" h="278130">
                <a:moveTo>
                  <a:pt x="104520" y="0"/>
                </a:moveTo>
                <a:lnTo>
                  <a:pt x="146591" y="3026"/>
                </a:lnTo>
                <a:lnTo>
                  <a:pt x="175006" y="8508"/>
                </a:lnTo>
                <a:lnTo>
                  <a:pt x="175006" y="66166"/>
                </a:lnTo>
                <a:lnTo>
                  <a:pt x="147827" y="66166"/>
                </a:lnTo>
                <a:lnTo>
                  <a:pt x="145801" y="58741"/>
                </a:lnTo>
                <a:lnTo>
                  <a:pt x="143525" y="52101"/>
                </a:lnTo>
                <a:lnTo>
                  <a:pt x="110362" y="23240"/>
                </a:lnTo>
                <a:lnTo>
                  <a:pt x="101473" y="23240"/>
                </a:lnTo>
                <a:lnTo>
                  <a:pt x="93980" y="23240"/>
                </a:lnTo>
                <a:lnTo>
                  <a:pt x="87121" y="24510"/>
                </a:lnTo>
                <a:lnTo>
                  <a:pt x="81280" y="27177"/>
                </a:lnTo>
                <a:lnTo>
                  <a:pt x="75311" y="29844"/>
                </a:lnTo>
                <a:lnTo>
                  <a:pt x="70612" y="33781"/>
                </a:lnTo>
                <a:lnTo>
                  <a:pt x="67056" y="38988"/>
                </a:lnTo>
                <a:lnTo>
                  <a:pt x="63626" y="44322"/>
                </a:lnTo>
                <a:lnTo>
                  <a:pt x="61975" y="50545"/>
                </a:lnTo>
                <a:lnTo>
                  <a:pt x="61975" y="58038"/>
                </a:lnTo>
                <a:lnTo>
                  <a:pt x="61975" y="65658"/>
                </a:lnTo>
                <a:lnTo>
                  <a:pt x="87260" y="98633"/>
                </a:lnTo>
                <a:lnTo>
                  <a:pt x="112013" y="112902"/>
                </a:lnTo>
                <a:lnTo>
                  <a:pt x="123563" y="119185"/>
                </a:lnTo>
                <a:lnTo>
                  <a:pt x="156995" y="144033"/>
                </a:lnTo>
                <a:lnTo>
                  <a:pt x="176101" y="179974"/>
                </a:lnTo>
                <a:lnTo>
                  <a:pt x="177800" y="197865"/>
                </a:lnTo>
                <a:lnTo>
                  <a:pt x="177087" y="209673"/>
                </a:lnTo>
                <a:lnTo>
                  <a:pt x="160158" y="248789"/>
                </a:lnTo>
                <a:lnTo>
                  <a:pt x="122211" y="272157"/>
                </a:lnTo>
                <a:lnTo>
                  <a:pt x="83438" y="277621"/>
                </a:lnTo>
                <a:lnTo>
                  <a:pt x="73169" y="277479"/>
                </a:lnTo>
                <a:lnTo>
                  <a:pt x="30360" y="274052"/>
                </a:lnTo>
                <a:lnTo>
                  <a:pt x="0" y="268604"/>
                </a:lnTo>
                <a:lnTo>
                  <a:pt x="0" y="207390"/>
                </a:lnTo>
                <a:lnTo>
                  <a:pt x="27177" y="207390"/>
                </a:lnTo>
                <a:lnTo>
                  <a:pt x="30081" y="218461"/>
                </a:lnTo>
                <a:lnTo>
                  <a:pt x="33829" y="228044"/>
                </a:lnTo>
                <a:lnTo>
                  <a:pt x="67300" y="253537"/>
                </a:lnTo>
                <a:lnTo>
                  <a:pt x="77850" y="254253"/>
                </a:lnTo>
                <a:lnTo>
                  <a:pt x="85598" y="254253"/>
                </a:lnTo>
                <a:lnTo>
                  <a:pt x="92709" y="252983"/>
                </a:lnTo>
                <a:lnTo>
                  <a:pt x="98932" y="250316"/>
                </a:lnTo>
                <a:lnTo>
                  <a:pt x="105156" y="247650"/>
                </a:lnTo>
                <a:lnTo>
                  <a:pt x="110108" y="243458"/>
                </a:lnTo>
                <a:lnTo>
                  <a:pt x="113918" y="237489"/>
                </a:lnTo>
                <a:lnTo>
                  <a:pt x="117728" y="231647"/>
                </a:lnTo>
                <a:lnTo>
                  <a:pt x="119506" y="224281"/>
                </a:lnTo>
                <a:lnTo>
                  <a:pt x="119506" y="215391"/>
                </a:lnTo>
                <a:lnTo>
                  <a:pt x="119506" y="207137"/>
                </a:lnTo>
                <a:lnTo>
                  <a:pt x="117982" y="200025"/>
                </a:lnTo>
                <a:lnTo>
                  <a:pt x="114934" y="194055"/>
                </a:lnTo>
                <a:lnTo>
                  <a:pt x="111887" y="187959"/>
                </a:lnTo>
                <a:lnTo>
                  <a:pt x="80631" y="164032"/>
                </a:lnTo>
                <a:lnTo>
                  <a:pt x="64535" y="155636"/>
                </a:lnTo>
                <a:lnTo>
                  <a:pt x="57340" y="151653"/>
                </a:lnTo>
                <a:lnTo>
                  <a:pt x="22732" y="125094"/>
                </a:lnTo>
                <a:lnTo>
                  <a:pt x="5365" y="90439"/>
                </a:lnTo>
                <a:lnTo>
                  <a:pt x="4190" y="76326"/>
                </a:lnTo>
                <a:lnTo>
                  <a:pt x="4933" y="64515"/>
                </a:lnTo>
                <a:lnTo>
                  <a:pt x="23018" y="26749"/>
                </a:lnTo>
                <a:lnTo>
                  <a:pt x="63265" y="4982"/>
                </a:lnTo>
                <a:lnTo>
                  <a:pt x="89848" y="549"/>
                </a:lnTo>
                <a:lnTo>
                  <a:pt x="10452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9195" y="1901177"/>
            <a:ext cx="2118460" cy="3140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51524" y="3117343"/>
            <a:ext cx="1370965" cy="5124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1750">
              <a:lnSpc>
                <a:spcPts val="1789"/>
              </a:lnSpc>
              <a:spcBef>
                <a:spcPts val="370"/>
              </a:spcBef>
            </a:pPr>
            <a:r>
              <a:rPr sz="1700" b="1" spc="-5" dirty="0">
                <a:solidFill>
                  <a:srgbClr val="FFFFFF"/>
                </a:solidFill>
                <a:latin typeface="Cambria"/>
                <a:cs typeface="Cambria"/>
              </a:rPr>
              <a:t>Independent  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700" b="1" spc="-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er</a:t>
            </a:r>
            <a:r>
              <a:rPr sz="1700" b="1" spc="-5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enti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ns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50435" y="4075176"/>
            <a:ext cx="3718560" cy="2156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50586" y="4979671"/>
            <a:ext cx="1370965" cy="5124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24460">
              <a:lnSpc>
                <a:spcPts val="1789"/>
              </a:lnSpc>
              <a:spcBef>
                <a:spcPts val="370"/>
              </a:spcBef>
            </a:pPr>
            <a:r>
              <a:rPr sz="1700" b="1" spc="-5" dirty="0">
                <a:solidFill>
                  <a:srgbClr val="FFFFFF"/>
                </a:solidFill>
                <a:latin typeface="Cambria"/>
                <a:cs typeface="Cambria"/>
              </a:rPr>
              <a:t>Dependent  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700" b="1" spc="-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er</a:t>
            </a:r>
            <a:r>
              <a:rPr sz="1700" b="1" spc="-5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enti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ns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24300" y="1882140"/>
            <a:ext cx="2156460" cy="3179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99230" y="3117343"/>
            <a:ext cx="1370965" cy="5124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0160">
              <a:lnSpc>
                <a:spcPts val="1789"/>
              </a:lnSpc>
              <a:spcBef>
                <a:spcPts val="370"/>
              </a:spcBef>
            </a:pPr>
            <a:r>
              <a:rPr sz="1700" b="1" spc="-15" dirty="0">
                <a:solidFill>
                  <a:srgbClr val="FFFFFF"/>
                </a:solidFill>
                <a:latin typeface="Cambria"/>
                <a:cs typeface="Cambria"/>
              </a:rPr>
              <a:t>Collaborative  </a:t>
            </a:r>
            <a:r>
              <a:rPr sz="1700" b="1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700" b="1" spc="-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er</a:t>
            </a:r>
            <a:r>
              <a:rPr sz="1700" b="1" spc="-5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enti</a:t>
            </a:r>
            <a:r>
              <a:rPr sz="1700" b="1" spc="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mbria"/>
                <a:cs typeface="Cambria"/>
              </a:rPr>
              <a:t>ns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38671" y="1786127"/>
            <a:ext cx="2255520" cy="32659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8139" y="5030723"/>
            <a:ext cx="3854196" cy="1298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5240" y="1638300"/>
            <a:ext cx="2255519" cy="3471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447" y="1268272"/>
            <a:ext cx="6671685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0355" y="959992"/>
            <a:ext cx="6652806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8014" y="98513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4580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30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2"/>
                </a:lnTo>
                <a:lnTo>
                  <a:pt x="20319" y="252222"/>
                </a:lnTo>
                <a:lnTo>
                  <a:pt x="61594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5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045" y="985139"/>
            <a:ext cx="89662" cy="13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4400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30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2"/>
                </a:lnTo>
                <a:lnTo>
                  <a:pt x="20320" y="252222"/>
                </a:lnTo>
                <a:lnTo>
                  <a:pt x="61595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6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9798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1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40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10439" y="39370"/>
                </a:lnTo>
                <a:lnTo>
                  <a:pt x="209676" y="35051"/>
                </a:lnTo>
                <a:lnTo>
                  <a:pt x="208915" y="30734"/>
                </a:lnTo>
                <a:lnTo>
                  <a:pt x="207772" y="27431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9" y="19685"/>
                </a:lnTo>
                <a:lnTo>
                  <a:pt x="256285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9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039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8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59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90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6627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7286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2359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2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9470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3146" y="963550"/>
            <a:ext cx="287020" cy="306705"/>
          </a:xfrm>
          <a:custGeom>
            <a:avLst/>
            <a:gdLst/>
            <a:ahLst/>
            <a:cxnLst/>
            <a:rect l="l" t="t" r="r" b="b"/>
            <a:pathLst>
              <a:path w="287020" h="306705">
                <a:moveTo>
                  <a:pt x="0" y="0"/>
                </a:moveTo>
                <a:lnTo>
                  <a:pt x="123443" y="0"/>
                </a:lnTo>
                <a:lnTo>
                  <a:pt x="123443" y="14731"/>
                </a:lnTo>
                <a:lnTo>
                  <a:pt x="115696" y="15621"/>
                </a:lnTo>
                <a:lnTo>
                  <a:pt x="109981" y="17779"/>
                </a:lnTo>
                <a:lnTo>
                  <a:pt x="106299" y="21209"/>
                </a:lnTo>
                <a:lnTo>
                  <a:pt x="102488" y="24637"/>
                </a:lnTo>
                <a:lnTo>
                  <a:pt x="100711" y="29463"/>
                </a:lnTo>
                <a:lnTo>
                  <a:pt x="100711" y="35687"/>
                </a:lnTo>
                <a:lnTo>
                  <a:pt x="100711" y="40639"/>
                </a:lnTo>
                <a:lnTo>
                  <a:pt x="101091" y="45465"/>
                </a:lnTo>
                <a:lnTo>
                  <a:pt x="101980" y="50164"/>
                </a:lnTo>
                <a:lnTo>
                  <a:pt x="102869" y="54863"/>
                </a:lnTo>
                <a:lnTo>
                  <a:pt x="104775" y="62356"/>
                </a:lnTo>
                <a:lnTo>
                  <a:pt x="107568" y="72516"/>
                </a:lnTo>
                <a:lnTo>
                  <a:pt x="151764" y="232790"/>
                </a:lnTo>
                <a:lnTo>
                  <a:pt x="206882" y="73278"/>
                </a:lnTo>
                <a:lnTo>
                  <a:pt x="209168" y="66928"/>
                </a:lnTo>
                <a:lnTo>
                  <a:pt x="210946" y="61087"/>
                </a:lnTo>
                <a:lnTo>
                  <a:pt x="212216" y="55625"/>
                </a:lnTo>
                <a:lnTo>
                  <a:pt x="213487" y="50037"/>
                </a:lnTo>
                <a:lnTo>
                  <a:pt x="214121" y="44323"/>
                </a:lnTo>
                <a:lnTo>
                  <a:pt x="214121" y="38226"/>
                </a:lnTo>
                <a:lnTo>
                  <a:pt x="214121" y="30861"/>
                </a:lnTo>
                <a:lnTo>
                  <a:pt x="212216" y="25273"/>
                </a:lnTo>
                <a:lnTo>
                  <a:pt x="208406" y="21462"/>
                </a:lnTo>
                <a:lnTo>
                  <a:pt x="204596" y="17525"/>
                </a:lnTo>
                <a:lnTo>
                  <a:pt x="198754" y="15366"/>
                </a:lnTo>
                <a:lnTo>
                  <a:pt x="190880" y="14731"/>
                </a:lnTo>
                <a:lnTo>
                  <a:pt x="190880" y="0"/>
                </a:lnTo>
                <a:lnTo>
                  <a:pt x="287019" y="0"/>
                </a:lnTo>
                <a:lnTo>
                  <a:pt x="287019" y="14731"/>
                </a:lnTo>
                <a:lnTo>
                  <a:pt x="281431" y="15621"/>
                </a:lnTo>
                <a:lnTo>
                  <a:pt x="276605" y="17399"/>
                </a:lnTo>
                <a:lnTo>
                  <a:pt x="253839" y="49077"/>
                </a:lnTo>
                <a:lnTo>
                  <a:pt x="157099" y="306324"/>
                </a:lnTo>
                <a:lnTo>
                  <a:pt x="105537" y="306324"/>
                </a:lnTo>
                <a:lnTo>
                  <a:pt x="31876" y="56261"/>
                </a:lnTo>
                <a:lnTo>
                  <a:pt x="28575" y="45085"/>
                </a:lnTo>
                <a:lnTo>
                  <a:pt x="25907" y="37211"/>
                </a:lnTo>
                <a:lnTo>
                  <a:pt x="23621" y="32512"/>
                </a:lnTo>
                <a:lnTo>
                  <a:pt x="21462" y="27812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9494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0" y="24384"/>
                </a:lnTo>
                <a:lnTo>
                  <a:pt x="241067" y="59380"/>
                </a:lnTo>
                <a:lnTo>
                  <a:pt x="243585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5" y="165226"/>
                </a:lnTo>
                <a:lnTo>
                  <a:pt x="180085" y="167386"/>
                </a:lnTo>
                <a:lnTo>
                  <a:pt x="212750" y="192893"/>
                </a:lnTo>
                <a:lnTo>
                  <a:pt x="241045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5" y="289940"/>
                </a:lnTo>
                <a:lnTo>
                  <a:pt x="281685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6" y="251587"/>
                </a:lnTo>
                <a:lnTo>
                  <a:pt x="149097" y="213487"/>
                </a:lnTo>
                <a:lnTo>
                  <a:pt x="145333" y="205555"/>
                </a:lnTo>
                <a:lnTo>
                  <a:pt x="124205" y="179450"/>
                </a:lnTo>
                <a:lnTo>
                  <a:pt x="120268" y="177673"/>
                </a:lnTo>
                <a:lnTo>
                  <a:pt x="114172" y="176784"/>
                </a:lnTo>
                <a:lnTo>
                  <a:pt x="106044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8" y="267715"/>
                </a:lnTo>
                <a:lnTo>
                  <a:pt x="94614" y="272161"/>
                </a:lnTo>
                <a:lnTo>
                  <a:pt x="95630" y="276605"/>
                </a:lnTo>
                <a:lnTo>
                  <a:pt x="97662" y="280162"/>
                </a:lnTo>
                <a:lnTo>
                  <a:pt x="100710" y="282828"/>
                </a:lnTo>
                <a:lnTo>
                  <a:pt x="103631" y="285496"/>
                </a:lnTo>
                <a:lnTo>
                  <a:pt x="109092" y="287909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6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5841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2" y="133350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8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6503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30" y="57023"/>
                </a:lnTo>
                <a:lnTo>
                  <a:pt x="34289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1576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92318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006"/>
                </a:lnTo>
                <a:lnTo>
                  <a:pt x="23876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0871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5" y="47243"/>
                </a:lnTo>
                <a:lnTo>
                  <a:pt x="219963" y="43941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5944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3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7" y="25273"/>
                </a:lnTo>
                <a:lnTo>
                  <a:pt x="204723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8" y="19685"/>
                </a:lnTo>
                <a:lnTo>
                  <a:pt x="256285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8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3054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1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8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79323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3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40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1489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78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7" y="53975"/>
                </a:lnTo>
                <a:lnTo>
                  <a:pt x="271907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9832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10438" y="39370"/>
                </a:lnTo>
                <a:lnTo>
                  <a:pt x="209676" y="35051"/>
                </a:lnTo>
                <a:lnTo>
                  <a:pt x="208915" y="30734"/>
                </a:lnTo>
                <a:lnTo>
                  <a:pt x="207772" y="27431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80537" y="114375"/>
                </a:lnTo>
                <a:lnTo>
                  <a:pt x="72390" y="99567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4" y="36956"/>
                </a:lnTo>
                <a:lnTo>
                  <a:pt x="22479" y="32765"/>
                </a:lnTo>
                <a:lnTo>
                  <a:pt x="21590" y="28448"/>
                </a:lnTo>
                <a:lnTo>
                  <a:pt x="19557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6942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6526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667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3" y="82423"/>
                </a:lnTo>
                <a:lnTo>
                  <a:pt x="241611" y="96783"/>
                </a:lnTo>
                <a:lnTo>
                  <a:pt x="229235" y="133985"/>
                </a:lnTo>
                <a:lnTo>
                  <a:pt x="191007" y="167131"/>
                </a:lnTo>
                <a:lnTo>
                  <a:pt x="146502" y="177722"/>
                </a:lnTo>
                <a:lnTo>
                  <a:pt x="128524" y="178435"/>
                </a:lnTo>
                <a:lnTo>
                  <a:pt x="118219" y="178367"/>
                </a:lnTo>
                <a:lnTo>
                  <a:pt x="108854" y="178181"/>
                </a:lnTo>
                <a:lnTo>
                  <a:pt x="100466" y="177899"/>
                </a:lnTo>
                <a:lnTo>
                  <a:pt x="93091" y="177546"/>
                </a:lnTo>
                <a:lnTo>
                  <a:pt x="93091" y="248920"/>
                </a:lnTo>
                <a:lnTo>
                  <a:pt x="93091" y="258699"/>
                </a:lnTo>
                <a:lnTo>
                  <a:pt x="93472" y="265684"/>
                </a:lnTo>
                <a:lnTo>
                  <a:pt x="94234" y="269748"/>
                </a:lnTo>
                <a:lnTo>
                  <a:pt x="94868" y="273938"/>
                </a:lnTo>
                <a:lnTo>
                  <a:pt x="96138" y="277113"/>
                </a:lnTo>
                <a:lnTo>
                  <a:pt x="97917" y="279653"/>
                </a:lnTo>
                <a:lnTo>
                  <a:pt x="99568" y="282066"/>
                </a:lnTo>
                <a:lnTo>
                  <a:pt x="101981" y="284099"/>
                </a:lnTo>
                <a:lnTo>
                  <a:pt x="105282" y="285750"/>
                </a:lnTo>
                <a:lnTo>
                  <a:pt x="108457" y="287400"/>
                </a:lnTo>
                <a:lnTo>
                  <a:pt x="113411" y="288798"/>
                </a:lnTo>
                <a:lnTo>
                  <a:pt x="120015" y="289940"/>
                </a:lnTo>
                <a:lnTo>
                  <a:pt x="12001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873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61310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78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7" y="53975"/>
                </a:lnTo>
                <a:lnTo>
                  <a:pt x="271906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9715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11" y="0"/>
                </a:lnTo>
                <a:lnTo>
                  <a:pt x="169443" y="137287"/>
                </a:lnTo>
                <a:lnTo>
                  <a:pt x="188633" y="172338"/>
                </a:lnTo>
                <a:lnTo>
                  <a:pt x="209626" y="214122"/>
                </a:lnTo>
                <a:lnTo>
                  <a:pt x="213194" y="214122"/>
                </a:lnTo>
                <a:lnTo>
                  <a:pt x="212118" y="186832"/>
                </a:lnTo>
                <a:lnTo>
                  <a:pt x="211348" y="158305"/>
                </a:lnTo>
                <a:lnTo>
                  <a:pt x="210885" y="128539"/>
                </a:lnTo>
                <a:lnTo>
                  <a:pt x="210731" y="97536"/>
                </a:lnTo>
                <a:lnTo>
                  <a:pt x="210731" y="56006"/>
                </a:lnTo>
                <a:lnTo>
                  <a:pt x="210731" y="46354"/>
                </a:lnTo>
                <a:lnTo>
                  <a:pt x="206159" y="25273"/>
                </a:lnTo>
                <a:lnTo>
                  <a:pt x="204597" y="22987"/>
                </a:lnTo>
                <a:lnTo>
                  <a:pt x="202514" y="21081"/>
                </a:lnTo>
                <a:lnTo>
                  <a:pt x="199910" y="19685"/>
                </a:lnTo>
                <a:lnTo>
                  <a:pt x="197307" y="18161"/>
                </a:lnTo>
                <a:lnTo>
                  <a:pt x="192951" y="16510"/>
                </a:lnTo>
                <a:lnTo>
                  <a:pt x="186855" y="14731"/>
                </a:lnTo>
                <a:lnTo>
                  <a:pt x="186855" y="0"/>
                </a:lnTo>
                <a:lnTo>
                  <a:pt x="271208" y="0"/>
                </a:lnTo>
                <a:lnTo>
                  <a:pt x="271208" y="14731"/>
                </a:lnTo>
                <a:lnTo>
                  <a:pt x="265239" y="16637"/>
                </a:lnTo>
                <a:lnTo>
                  <a:pt x="261048" y="18287"/>
                </a:lnTo>
                <a:lnTo>
                  <a:pt x="258635" y="19685"/>
                </a:lnTo>
                <a:lnTo>
                  <a:pt x="256222" y="20954"/>
                </a:lnTo>
                <a:lnTo>
                  <a:pt x="254063" y="22733"/>
                </a:lnTo>
                <a:lnTo>
                  <a:pt x="252412" y="25018"/>
                </a:lnTo>
                <a:lnTo>
                  <a:pt x="250634" y="27304"/>
                </a:lnTo>
                <a:lnTo>
                  <a:pt x="249364" y="30606"/>
                </a:lnTo>
                <a:lnTo>
                  <a:pt x="248475" y="35178"/>
                </a:lnTo>
                <a:lnTo>
                  <a:pt x="247586" y="39750"/>
                </a:lnTo>
                <a:lnTo>
                  <a:pt x="247078" y="46609"/>
                </a:lnTo>
                <a:lnTo>
                  <a:pt x="247078" y="56006"/>
                </a:lnTo>
                <a:lnTo>
                  <a:pt x="247078" y="304800"/>
                </a:lnTo>
                <a:lnTo>
                  <a:pt x="190423" y="304800"/>
                </a:lnTo>
                <a:lnTo>
                  <a:pt x="89966" y="131063"/>
                </a:lnTo>
                <a:lnTo>
                  <a:pt x="80474" y="114375"/>
                </a:lnTo>
                <a:lnTo>
                  <a:pt x="72324" y="99567"/>
                </a:lnTo>
                <a:lnTo>
                  <a:pt x="65515" y="86665"/>
                </a:lnTo>
                <a:lnTo>
                  <a:pt x="60045" y="75691"/>
                </a:lnTo>
                <a:lnTo>
                  <a:pt x="58038" y="75691"/>
                </a:lnTo>
                <a:lnTo>
                  <a:pt x="59015" y="100028"/>
                </a:lnTo>
                <a:lnTo>
                  <a:pt x="59713" y="125031"/>
                </a:lnTo>
                <a:lnTo>
                  <a:pt x="60133" y="150701"/>
                </a:lnTo>
                <a:lnTo>
                  <a:pt x="60274" y="177037"/>
                </a:lnTo>
                <a:lnTo>
                  <a:pt x="60274" y="248920"/>
                </a:lnTo>
                <a:lnTo>
                  <a:pt x="60274" y="260096"/>
                </a:lnTo>
                <a:lnTo>
                  <a:pt x="67970" y="282955"/>
                </a:lnTo>
                <a:lnTo>
                  <a:pt x="70878" y="285623"/>
                </a:lnTo>
                <a:lnTo>
                  <a:pt x="76339" y="287909"/>
                </a:lnTo>
                <a:lnTo>
                  <a:pt x="84378" y="289940"/>
                </a:lnTo>
                <a:lnTo>
                  <a:pt x="8437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13055" y="285114"/>
                </a:lnTo>
                <a:lnTo>
                  <a:pt x="16256" y="283337"/>
                </a:lnTo>
                <a:lnTo>
                  <a:pt x="18643" y="280924"/>
                </a:lnTo>
                <a:lnTo>
                  <a:pt x="20205" y="277875"/>
                </a:lnTo>
                <a:lnTo>
                  <a:pt x="21767" y="274827"/>
                </a:lnTo>
                <a:lnTo>
                  <a:pt x="22771" y="270890"/>
                </a:lnTo>
                <a:lnTo>
                  <a:pt x="23215" y="266318"/>
                </a:lnTo>
                <a:lnTo>
                  <a:pt x="23660" y="261747"/>
                </a:lnTo>
                <a:lnTo>
                  <a:pt x="23888" y="255904"/>
                </a:lnTo>
                <a:lnTo>
                  <a:pt x="23888" y="248920"/>
                </a:lnTo>
                <a:lnTo>
                  <a:pt x="23888" y="55879"/>
                </a:lnTo>
                <a:lnTo>
                  <a:pt x="23888" y="44703"/>
                </a:lnTo>
                <a:lnTo>
                  <a:pt x="23406" y="36956"/>
                </a:lnTo>
                <a:lnTo>
                  <a:pt x="22428" y="32765"/>
                </a:lnTo>
                <a:lnTo>
                  <a:pt x="21462" y="28448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0356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08" y="0"/>
                </a:lnTo>
                <a:lnTo>
                  <a:pt x="117208" y="14731"/>
                </a:lnTo>
                <a:lnTo>
                  <a:pt x="111112" y="16383"/>
                </a:lnTo>
                <a:lnTo>
                  <a:pt x="106603" y="18161"/>
                </a:lnTo>
                <a:lnTo>
                  <a:pt x="103708" y="19938"/>
                </a:lnTo>
                <a:lnTo>
                  <a:pt x="100799" y="21843"/>
                </a:lnTo>
                <a:lnTo>
                  <a:pt x="98602" y="24129"/>
                </a:lnTo>
                <a:lnTo>
                  <a:pt x="97116" y="26797"/>
                </a:lnTo>
                <a:lnTo>
                  <a:pt x="95631" y="29463"/>
                </a:lnTo>
                <a:lnTo>
                  <a:pt x="94589" y="33020"/>
                </a:lnTo>
                <a:lnTo>
                  <a:pt x="93992" y="37337"/>
                </a:lnTo>
                <a:lnTo>
                  <a:pt x="93395" y="41655"/>
                </a:lnTo>
                <a:lnTo>
                  <a:pt x="93103" y="47878"/>
                </a:lnTo>
                <a:lnTo>
                  <a:pt x="93103" y="56261"/>
                </a:lnTo>
                <a:lnTo>
                  <a:pt x="93103" y="248665"/>
                </a:lnTo>
                <a:lnTo>
                  <a:pt x="93103" y="253873"/>
                </a:lnTo>
                <a:lnTo>
                  <a:pt x="93243" y="258699"/>
                </a:lnTo>
                <a:lnTo>
                  <a:pt x="93548" y="263271"/>
                </a:lnTo>
                <a:lnTo>
                  <a:pt x="93840" y="267715"/>
                </a:lnTo>
                <a:lnTo>
                  <a:pt x="99237" y="281304"/>
                </a:lnTo>
                <a:lnTo>
                  <a:pt x="100952" y="283210"/>
                </a:lnTo>
                <a:lnTo>
                  <a:pt x="103289" y="284861"/>
                </a:lnTo>
                <a:lnTo>
                  <a:pt x="106273" y="286258"/>
                </a:lnTo>
                <a:lnTo>
                  <a:pt x="109245" y="287781"/>
                </a:lnTo>
                <a:lnTo>
                  <a:pt x="112890" y="288925"/>
                </a:lnTo>
                <a:lnTo>
                  <a:pt x="117208" y="289940"/>
                </a:lnTo>
                <a:lnTo>
                  <a:pt x="11720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006"/>
                </a:lnTo>
                <a:lnTo>
                  <a:pt x="23888" y="48895"/>
                </a:lnTo>
                <a:lnTo>
                  <a:pt x="23710" y="43052"/>
                </a:lnTo>
                <a:lnTo>
                  <a:pt x="23329" y="38353"/>
                </a:lnTo>
                <a:lnTo>
                  <a:pt x="22961" y="33781"/>
                </a:lnTo>
                <a:lnTo>
                  <a:pt x="21996" y="29972"/>
                </a:lnTo>
                <a:lnTo>
                  <a:pt x="20434" y="26924"/>
                </a:lnTo>
                <a:lnTo>
                  <a:pt x="18872" y="23875"/>
                </a:lnTo>
                <a:lnTo>
                  <a:pt x="16484" y="21462"/>
                </a:lnTo>
                <a:lnTo>
                  <a:pt x="13284" y="19685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3392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5" y="9652"/>
                </a:lnTo>
                <a:lnTo>
                  <a:pt x="196595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6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0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18806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5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0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7363" y="1574659"/>
            <a:ext cx="2718096" cy="4964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04416" y="3963670"/>
            <a:ext cx="2182495" cy="10782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395"/>
              </a:spcBef>
            </a:pP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Nurses are</a:t>
            </a:r>
            <a:r>
              <a:rPr sz="19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licensed  </a:t>
            </a:r>
            <a:r>
              <a:rPr sz="1900" b="1" spc="-1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initiate on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basis of their  </a:t>
            </a:r>
            <a:r>
              <a:rPr sz="1900" b="1" spc="-15" dirty="0">
                <a:solidFill>
                  <a:srgbClr val="FFFFFF"/>
                </a:solidFill>
                <a:latin typeface="Cambria"/>
                <a:cs typeface="Cambria"/>
              </a:rPr>
              <a:t>knowledge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19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skills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81073" y="1888235"/>
            <a:ext cx="1630679" cy="1630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34483" y="1565147"/>
            <a:ext cx="2764536" cy="4983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842764" y="3708908"/>
            <a:ext cx="2319020" cy="1587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370"/>
              </a:spcBef>
            </a:pPr>
            <a:r>
              <a:rPr sz="1900" b="1" spc="-15" dirty="0">
                <a:solidFill>
                  <a:srgbClr val="FFFFFF"/>
                </a:solidFill>
                <a:latin typeface="Cambria"/>
                <a:cs typeface="Cambria"/>
              </a:rPr>
              <a:t>They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include  </a:t>
            </a:r>
            <a:r>
              <a:rPr sz="1900" b="1" spc="-15" dirty="0">
                <a:solidFill>
                  <a:srgbClr val="FFFFFF"/>
                </a:solidFill>
                <a:latin typeface="Cambria"/>
                <a:cs typeface="Cambria"/>
              </a:rPr>
              <a:t>physical care, 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ongoing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assessment,  emotional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support</a:t>
            </a:r>
            <a:r>
              <a:rPr sz="19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&amp;  comfort, teaching, 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counselling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87697" y="1888235"/>
            <a:ext cx="1630679" cy="1630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41108" y="1565147"/>
            <a:ext cx="2737104" cy="4983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85279" y="4091178"/>
            <a:ext cx="2046605" cy="82359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ts val="2000"/>
              </a:lnSpc>
              <a:spcBef>
                <a:spcPts val="395"/>
              </a:spcBef>
            </a:pP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It is also </a:t>
            </a:r>
            <a:r>
              <a:rPr sz="1900" b="1" spc="-15" dirty="0">
                <a:solidFill>
                  <a:srgbClr val="FFFFFF"/>
                </a:solidFill>
                <a:latin typeface="Cambria"/>
                <a:cs typeface="Cambria"/>
              </a:rPr>
              <a:t>known</a:t>
            </a:r>
            <a:r>
              <a:rPr sz="19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as  Nurse Initiated  interventions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94321" y="1888235"/>
            <a:ext cx="1630679" cy="1630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7900" y="5463541"/>
            <a:ext cx="7510272" cy="8412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5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3335" y="1257782"/>
            <a:ext cx="6869424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7562" y="913891"/>
            <a:ext cx="6860374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7517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9578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2921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6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7077" y="942214"/>
            <a:ext cx="98552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0902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47" y="0"/>
                </a:moveTo>
                <a:lnTo>
                  <a:pt x="11810" y="0"/>
                </a:lnTo>
                <a:lnTo>
                  <a:pt x="4457" y="253"/>
                </a:lnTo>
                <a:lnTo>
                  <a:pt x="0" y="507"/>
                </a:lnTo>
                <a:lnTo>
                  <a:pt x="0" y="279273"/>
                </a:lnTo>
                <a:lnTo>
                  <a:pt x="2971" y="279780"/>
                </a:lnTo>
                <a:lnTo>
                  <a:pt x="10490" y="280035"/>
                </a:lnTo>
                <a:lnTo>
                  <a:pt x="22542" y="280035"/>
                </a:lnTo>
                <a:lnTo>
                  <a:pt x="68389" y="272161"/>
                </a:lnTo>
                <a:lnTo>
                  <a:pt x="99483" y="246584"/>
                </a:lnTo>
                <a:lnTo>
                  <a:pt x="116217" y="211454"/>
                </a:lnTo>
                <a:lnTo>
                  <a:pt x="124575" y="159430"/>
                </a:lnTo>
                <a:lnTo>
                  <a:pt x="125133" y="138811"/>
                </a:lnTo>
                <a:lnTo>
                  <a:pt x="124342" y="116284"/>
                </a:lnTo>
                <a:lnTo>
                  <a:pt x="118023" y="77231"/>
                </a:lnTo>
                <a:lnTo>
                  <a:pt x="97283" y="33639"/>
                </a:lnTo>
                <a:lnTo>
                  <a:pt x="64911" y="8358"/>
                </a:lnTo>
                <a:lnTo>
                  <a:pt x="220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240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3931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8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4341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2361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4542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2697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52590" y="917828"/>
            <a:ext cx="318770" cy="340360"/>
          </a:xfrm>
          <a:custGeom>
            <a:avLst/>
            <a:gdLst/>
            <a:ahLst/>
            <a:cxnLst/>
            <a:rect l="l" t="t" r="r" b="b"/>
            <a:pathLst>
              <a:path w="318770" h="340359">
                <a:moveTo>
                  <a:pt x="0" y="0"/>
                </a:moveTo>
                <a:lnTo>
                  <a:pt x="137033" y="0"/>
                </a:lnTo>
                <a:lnTo>
                  <a:pt x="137033" y="16383"/>
                </a:lnTo>
                <a:lnTo>
                  <a:pt x="128397" y="17399"/>
                </a:lnTo>
                <a:lnTo>
                  <a:pt x="122047" y="19812"/>
                </a:lnTo>
                <a:lnTo>
                  <a:pt x="117983" y="23622"/>
                </a:lnTo>
                <a:lnTo>
                  <a:pt x="113792" y="27305"/>
                </a:lnTo>
                <a:lnTo>
                  <a:pt x="111760" y="32766"/>
                </a:lnTo>
                <a:lnTo>
                  <a:pt x="111760" y="39624"/>
                </a:lnTo>
                <a:lnTo>
                  <a:pt x="111760" y="45085"/>
                </a:lnTo>
                <a:lnTo>
                  <a:pt x="112268" y="50419"/>
                </a:lnTo>
                <a:lnTo>
                  <a:pt x="168529" y="258445"/>
                </a:lnTo>
                <a:lnTo>
                  <a:pt x="229743" y="81280"/>
                </a:lnTo>
                <a:lnTo>
                  <a:pt x="232156" y="74422"/>
                </a:lnTo>
                <a:lnTo>
                  <a:pt x="234187" y="67818"/>
                </a:lnTo>
                <a:lnTo>
                  <a:pt x="235585" y="61722"/>
                </a:lnTo>
                <a:lnTo>
                  <a:pt x="236982" y="55625"/>
                </a:lnTo>
                <a:lnTo>
                  <a:pt x="237617" y="49149"/>
                </a:lnTo>
                <a:lnTo>
                  <a:pt x="237617" y="42418"/>
                </a:lnTo>
                <a:lnTo>
                  <a:pt x="237617" y="34290"/>
                </a:lnTo>
                <a:lnTo>
                  <a:pt x="211836" y="16383"/>
                </a:lnTo>
                <a:lnTo>
                  <a:pt x="211836" y="0"/>
                </a:lnTo>
                <a:lnTo>
                  <a:pt x="318643" y="0"/>
                </a:lnTo>
                <a:lnTo>
                  <a:pt x="318643" y="16383"/>
                </a:lnTo>
                <a:lnTo>
                  <a:pt x="312420" y="17399"/>
                </a:lnTo>
                <a:lnTo>
                  <a:pt x="307086" y="19431"/>
                </a:lnTo>
                <a:lnTo>
                  <a:pt x="281757" y="54473"/>
                </a:lnTo>
                <a:lnTo>
                  <a:pt x="174498" y="339979"/>
                </a:lnTo>
                <a:lnTo>
                  <a:pt x="117221" y="339979"/>
                </a:lnTo>
                <a:lnTo>
                  <a:pt x="35433" y="62484"/>
                </a:lnTo>
                <a:lnTo>
                  <a:pt x="20574" y="26670"/>
                </a:lnTo>
                <a:lnTo>
                  <a:pt x="16637" y="23495"/>
                </a:lnTo>
                <a:lnTo>
                  <a:pt x="12573" y="20193"/>
                </a:lnTo>
                <a:lnTo>
                  <a:pt x="7112" y="1790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8712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6104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4126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6306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8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0285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4005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6186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434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1015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916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8272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8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7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8" y="196976"/>
                </a:lnTo>
                <a:lnTo>
                  <a:pt x="103378" y="276351"/>
                </a:lnTo>
                <a:lnTo>
                  <a:pt x="103378" y="287274"/>
                </a:lnTo>
                <a:lnTo>
                  <a:pt x="103759" y="294894"/>
                </a:lnTo>
                <a:lnTo>
                  <a:pt x="104647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6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5703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33" y="0"/>
                </a:lnTo>
                <a:lnTo>
                  <a:pt x="245833" y="78867"/>
                </a:lnTo>
                <a:lnTo>
                  <a:pt x="211924" y="78867"/>
                </a:lnTo>
                <a:lnTo>
                  <a:pt x="207974" y="68010"/>
                </a:lnTo>
                <a:lnTo>
                  <a:pt x="204320" y="59070"/>
                </a:lnTo>
                <a:lnTo>
                  <a:pt x="173602" y="30178"/>
                </a:lnTo>
                <a:lnTo>
                  <a:pt x="157314" y="28956"/>
                </a:lnTo>
                <a:lnTo>
                  <a:pt x="103339" y="28956"/>
                </a:lnTo>
                <a:lnTo>
                  <a:pt x="103339" y="147955"/>
                </a:lnTo>
                <a:lnTo>
                  <a:pt x="136042" y="147955"/>
                </a:lnTo>
                <a:lnTo>
                  <a:pt x="143306" y="147955"/>
                </a:lnTo>
                <a:lnTo>
                  <a:pt x="163410" y="134620"/>
                </a:lnTo>
                <a:lnTo>
                  <a:pt x="166204" y="129794"/>
                </a:lnTo>
                <a:lnTo>
                  <a:pt x="168744" y="122300"/>
                </a:lnTo>
                <a:lnTo>
                  <a:pt x="171284" y="112268"/>
                </a:lnTo>
                <a:lnTo>
                  <a:pt x="199224" y="112268"/>
                </a:lnTo>
                <a:lnTo>
                  <a:pt x="199224" y="212851"/>
                </a:lnTo>
                <a:lnTo>
                  <a:pt x="171284" y="212851"/>
                </a:lnTo>
                <a:lnTo>
                  <a:pt x="168871" y="203326"/>
                </a:lnTo>
                <a:lnTo>
                  <a:pt x="166331" y="195961"/>
                </a:lnTo>
                <a:lnTo>
                  <a:pt x="163537" y="191008"/>
                </a:lnTo>
                <a:lnTo>
                  <a:pt x="160743" y="185928"/>
                </a:lnTo>
                <a:lnTo>
                  <a:pt x="157441" y="182372"/>
                </a:lnTo>
                <a:lnTo>
                  <a:pt x="153504" y="180212"/>
                </a:lnTo>
                <a:lnTo>
                  <a:pt x="149567" y="178054"/>
                </a:lnTo>
                <a:lnTo>
                  <a:pt x="143802" y="176911"/>
                </a:lnTo>
                <a:lnTo>
                  <a:pt x="136042" y="176911"/>
                </a:lnTo>
                <a:lnTo>
                  <a:pt x="103339" y="176911"/>
                </a:lnTo>
                <a:lnTo>
                  <a:pt x="103339" y="309245"/>
                </a:lnTo>
                <a:lnTo>
                  <a:pt x="157060" y="309245"/>
                </a:lnTo>
                <a:lnTo>
                  <a:pt x="162902" y="309245"/>
                </a:lnTo>
                <a:lnTo>
                  <a:pt x="167728" y="308863"/>
                </a:lnTo>
                <a:lnTo>
                  <a:pt x="171665" y="308101"/>
                </a:lnTo>
                <a:lnTo>
                  <a:pt x="175729" y="307467"/>
                </a:lnTo>
                <a:lnTo>
                  <a:pt x="179285" y="306070"/>
                </a:lnTo>
                <a:lnTo>
                  <a:pt x="182333" y="304292"/>
                </a:lnTo>
                <a:lnTo>
                  <a:pt x="185508" y="302513"/>
                </a:lnTo>
                <a:lnTo>
                  <a:pt x="199097" y="286766"/>
                </a:lnTo>
                <a:lnTo>
                  <a:pt x="201383" y="283083"/>
                </a:lnTo>
                <a:lnTo>
                  <a:pt x="214337" y="247776"/>
                </a:lnTo>
                <a:lnTo>
                  <a:pt x="248246" y="247776"/>
                </a:lnTo>
                <a:lnTo>
                  <a:pt x="2435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3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7562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09" h="338455">
                <a:moveTo>
                  <a:pt x="0" y="0"/>
                </a:moveTo>
                <a:lnTo>
                  <a:pt x="128854" y="0"/>
                </a:lnTo>
                <a:lnTo>
                  <a:pt x="148697" y="404"/>
                </a:lnTo>
                <a:lnTo>
                  <a:pt x="197992" y="6476"/>
                </a:lnTo>
                <a:lnTo>
                  <a:pt x="236138" y="20318"/>
                </a:lnTo>
                <a:lnTo>
                  <a:pt x="274971" y="50603"/>
                </a:lnTo>
                <a:lnTo>
                  <a:pt x="298169" y="92160"/>
                </a:lnTo>
                <a:lnTo>
                  <a:pt x="306655" y="131492"/>
                </a:lnTo>
                <a:lnTo>
                  <a:pt x="308267" y="161798"/>
                </a:lnTo>
                <a:lnTo>
                  <a:pt x="307700" y="180635"/>
                </a:lnTo>
                <a:lnTo>
                  <a:pt x="299224" y="231267"/>
                </a:lnTo>
                <a:lnTo>
                  <a:pt x="280567" y="272289"/>
                </a:lnTo>
                <a:lnTo>
                  <a:pt x="254147" y="301609"/>
                </a:lnTo>
                <a:lnTo>
                  <a:pt x="220413" y="321808"/>
                </a:lnTo>
                <a:lnTo>
                  <a:pt x="178663" y="333756"/>
                </a:lnTo>
                <a:lnTo>
                  <a:pt x="131597" y="338042"/>
                </a:lnTo>
                <a:lnTo>
                  <a:pt x="11249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3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2619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3366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40891" y="1656463"/>
          <a:ext cx="7348855" cy="1085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836">
                <a:tc>
                  <a:txBody>
                    <a:bodyPr/>
                    <a:lstStyle/>
                    <a:p>
                      <a:pPr marL="287020" marR="165100" indent="-287020" algn="r">
                        <a:lnSpc>
                          <a:spcPts val="4145"/>
                        </a:lnSpc>
                        <a:buClr>
                          <a:srgbClr val="EFAC00"/>
                        </a:buClr>
                        <a:buSzPct val="66666"/>
                        <a:buFont typeface="Wingdings"/>
                        <a:buChar char=""/>
                        <a:tabLst>
                          <a:tab pos="287020" algn="l"/>
                        </a:tabLst>
                      </a:pPr>
                      <a:r>
                        <a:rPr sz="3600" dirty="0">
                          <a:latin typeface="Cambria"/>
                          <a:cs typeface="Cambria"/>
                        </a:rPr>
                        <a:t>These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5"/>
                        </a:lnSpc>
                      </a:pPr>
                      <a:r>
                        <a:rPr sz="3600" spc="-25" dirty="0">
                          <a:latin typeface="Cambria"/>
                          <a:cs typeface="Cambria"/>
                        </a:rPr>
                        <a:t>are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4145"/>
                        </a:lnSpc>
                      </a:pPr>
                      <a:r>
                        <a:rPr sz="3600" spc="-15" dirty="0">
                          <a:latin typeface="Cambria"/>
                          <a:cs typeface="Cambria"/>
                        </a:rPr>
                        <a:t>activities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4145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carried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4145"/>
                        </a:lnSpc>
                      </a:pPr>
                      <a:r>
                        <a:rPr sz="36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3600" spc="-1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3600" dirty="0">
                          <a:latin typeface="Cambria"/>
                          <a:cs typeface="Cambria"/>
                        </a:rPr>
                        <a:t>t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78">
                <a:tc>
                  <a:txBody>
                    <a:bodyPr/>
                    <a:lstStyle/>
                    <a:p>
                      <a:pPr marR="172085" algn="r">
                        <a:lnSpc>
                          <a:spcPts val="417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under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417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the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4170"/>
                        </a:lnSpc>
                      </a:pPr>
                      <a:r>
                        <a:rPr sz="3600" spc="-15" dirty="0">
                          <a:latin typeface="Cambria"/>
                          <a:cs typeface="Cambria"/>
                        </a:rPr>
                        <a:t>physicians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4170"/>
                        </a:lnSpc>
                      </a:pPr>
                      <a:r>
                        <a:rPr sz="3600" spc="-15" dirty="0">
                          <a:latin typeface="Cambria"/>
                          <a:cs typeface="Cambria"/>
                        </a:rPr>
                        <a:t>orders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417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or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2059940" y="2643098"/>
            <a:ext cx="7310120" cy="18237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>
              <a:spcBef>
                <a:spcPts val="695"/>
              </a:spcBef>
            </a:pPr>
            <a:r>
              <a:rPr sz="3600" spc="-5" dirty="0">
                <a:latin typeface="Cambria"/>
                <a:cs typeface="Cambria"/>
              </a:rPr>
              <a:t>supervision</a:t>
            </a:r>
            <a:endParaRPr sz="36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995680" algn="l"/>
                <a:tab pos="1710055" algn="l"/>
                <a:tab pos="2890520" algn="l"/>
                <a:tab pos="4629150" algn="l"/>
                <a:tab pos="5441950" algn="l"/>
              </a:tabLst>
            </a:pP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als</a:t>
            </a:r>
            <a:r>
              <a:rPr sz="3600" dirty="0">
                <a:latin typeface="Cambria"/>
                <a:cs typeface="Cambria"/>
              </a:rPr>
              <a:t>o	</a:t>
            </a:r>
            <a:r>
              <a:rPr sz="3600" spc="-5" dirty="0">
                <a:latin typeface="Cambria"/>
                <a:cs typeface="Cambria"/>
              </a:rPr>
              <a:t>kn</a:t>
            </a:r>
            <a:r>
              <a:rPr sz="3600" spc="-20" dirty="0">
                <a:latin typeface="Cambria"/>
                <a:cs typeface="Cambria"/>
              </a:rPr>
              <a:t>o</a:t>
            </a:r>
            <a:r>
              <a:rPr sz="3600" spc="-5" dirty="0">
                <a:latin typeface="Cambria"/>
                <a:cs typeface="Cambria"/>
              </a:rPr>
              <a:t>w</a:t>
            </a:r>
            <a:r>
              <a:rPr sz="3600" dirty="0">
                <a:latin typeface="Cambria"/>
                <a:cs typeface="Cambria"/>
              </a:rPr>
              <a:t>n	</a:t>
            </a:r>
            <a:r>
              <a:rPr sz="3600" spc="-10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p</a:t>
            </a:r>
            <a:r>
              <a:rPr sz="3600" spc="-70" dirty="0">
                <a:latin typeface="Cambria"/>
                <a:cs typeface="Cambria"/>
              </a:rPr>
              <a:t>h</a:t>
            </a:r>
            <a:r>
              <a:rPr sz="3600" spc="-40" dirty="0">
                <a:latin typeface="Cambria"/>
                <a:cs typeface="Cambria"/>
              </a:rPr>
              <a:t>y</a:t>
            </a:r>
            <a:r>
              <a:rPr sz="3600" dirty="0">
                <a:latin typeface="Cambria"/>
                <a:cs typeface="Cambria"/>
              </a:rPr>
              <a:t>si</a:t>
            </a:r>
            <a:r>
              <a:rPr sz="3600" spc="-10" dirty="0">
                <a:latin typeface="Cambria"/>
                <a:cs typeface="Cambria"/>
              </a:rPr>
              <a:t>c</a:t>
            </a:r>
            <a:r>
              <a:rPr sz="3600" dirty="0">
                <a:latin typeface="Cambria"/>
                <a:cs typeface="Cambria"/>
              </a:rPr>
              <a:t>i</a:t>
            </a:r>
            <a:r>
              <a:rPr sz="3600" spc="5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n  </a:t>
            </a:r>
            <a:r>
              <a:rPr sz="3600" spc="-10" dirty="0">
                <a:latin typeface="Cambria"/>
                <a:cs typeface="Cambria"/>
              </a:rPr>
              <a:t>initiated</a:t>
            </a:r>
            <a:r>
              <a:rPr sz="360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interventions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6319" y="4517517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0" dirty="0">
                <a:latin typeface="Cambria"/>
                <a:cs typeface="Cambria"/>
              </a:rPr>
              <a:t>Administer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59940" y="4517518"/>
            <a:ext cx="3623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Example</a:t>
            </a:r>
            <a:r>
              <a:rPr sz="3600" spc="-10" dirty="0">
                <a:latin typeface="Cambria"/>
                <a:cs typeface="Cambria"/>
              </a:rPr>
              <a:t>:</a:t>
            </a:r>
            <a:endParaRPr sz="3600" dirty="0">
              <a:latin typeface="Cambria"/>
              <a:cs typeface="Cambria"/>
            </a:endParaRPr>
          </a:p>
          <a:p>
            <a:pPr marL="286385">
              <a:tabLst>
                <a:tab pos="3044190" algn="l"/>
              </a:tabLst>
            </a:pPr>
            <a:r>
              <a:rPr sz="3600" spc="-65" dirty="0">
                <a:latin typeface="Cambria"/>
                <a:cs typeface="Cambria"/>
              </a:rPr>
              <a:t>P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spc="-55" dirty="0">
                <a:latin typeface="Cambria"/>
                <a:cs typeface="Cambria"/>
              </a:rPr>
              <a:t>r</a:t>
            </a:r>
            <a:r>
              <a:rPr sz="3600" spc="-5" dirty="0">
                <a:latin typeface="Cambria"/>
                <a:cs typeface="Cambria"/>
              </a:rPr>
              <a:t>ac</a:t>
            </a:r>
            <a:r>
              <a:rPr sz="3600" spc="-20" dirty="0">
                <a:latin typeface="Cambria"/>
                <a:cs typeface="Cambria"/>
              </a:rPr>
              <a:t>e</a:t>
            </a:r>
            <a:r>
              <a:rPr sz="3600" spc="-5" dirty="0">
                <a:latin typeface="Cambria"/>
                <a:cs typeface="Cambria"/>
              </a:rPr>
              <a:t>tamo</a:t>
            </a:r>
            <a:r>
              <a:rPr sz="3600" dirty="0">
                <a:latin typeface="Cambria"/>
                <a:cs typeface="Cambria"/>
              </a:rPr>
              <a:t>l	</a:t>
            </a:r>
            <a:r>
              <a:rPr sz="3600" spc="-35" dirty="0">
                <a:latin typeface="Cambria"/>
                <a:cs typeface="Cambria"/>
              </a:rPr>
              <a:t>f</a:t>
            </a:r>
            <a:r>
              <a:rPr sz="3600" dirty="0">
                <a:latin typeface="Cambria"/>
                <a:cs typeface="Cambria"/>
              </a:rPr>
              <a:t>or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86399" y="4517518"/>
            <a:ext cx="33832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8755">
              <a:spcBef>
                <a:spcPts val="100"/>
              </a:spcBef>
              <a:tabLst>
                <a:tab pos="565785" algn="l"/>
                <a:tab pos="2481580" algn="l"/>
              </a:tabLst>
            </a:pPr>
            <a:r>
              <a:rPr sz="3600" spc="-5" dirty="0">
                <a:latin typeface="Cambria"/>
                <a:cs typeface="Cambria"/>
              </a:rPr>
              <a:t>Inj</a:t>
            </a:r>
            <a:r>
              <a:rPr sz="3600" dirty="0">
                <a:latin typeface="Cambria"/>
                <a:cs typeface="Cambria"/>
              </a:rPr>
              <a:t>.  a	</a:t>
            </a:r>
            <a:r>
              <a:rPr sz="3600" spc="-5" dirty="0">
                <a:latin typeface="Cambria"/>
                <a:cs typeface="Cambria"/>
              </a:rPr>
              <a:t>pa</a:t>
            </a:r>
            <a:r>
              <a:rPr sz="3600" spc="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ien</a:t>
            </a:r>
            <a:r>
              <a:rPr sz="3600" spc="-1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with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34259" y="5619699"/>
            <a:ext cx="4782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35" dirty="0">
                <a:latin typeface="Cambria"/>
                <a:cs typeface="Cambria"/>
              </a:rPr>
              <a:t>fever </a:t>
            </a:r>
            <a:r>
              <a:rPr sz="3600" spc="-20" dirty="0">
                <a:latin typeface="Cambria"/>
                <a:cs typeface="Cambria"/>
              </a:rPr>
              <a:t>more </a:t>
            </a:r>
            <a:r>
              <a:rPr sz="3600" spc="-5" dirty="0">
                <a:latin typeface="Cambria"/>
                <a:cs typeface="Cambria"/>
              </a:rPr>
              <a:t>than 101</a:t>
            </a:r>
            <a:r>
              <a:rPr sz="3600" spc="-5" dirty="0">
                <a:latin typeface="NSimSun"/>
                <a:cs typeface="NSimSun"/>
              </a:rPr>
              <a:t>°</a:t>
            </a:r>
            <a:r>
              <a:rPr sz="3600" spc="-1055" dirty="0">
                <a:latin typeface="NSimSun"/>
                <a:cs typeface="NSimSun"/>
              </a:rPr>
              <a:t> </a:t>
            </a:r>
            <a:r>
              <a:rPr sz="3600" dirty="0">
                <a:latin typeface="Cambria"/>
                <a:cs typeface="Cambria"/>
              </a:rPr>
              <a:t>F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98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0" y="1268272"/>
            <a:ext cx="7139940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833" y="959992"/>
            <a:ext cx="7112977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9533" y="1123188"/>
            <a:ext cx="94615" cy="119380"/>
          </a:xfrm>
          <a:custGeom>
            <a:avLst/>
            <a:gdLst/>
            <a:ahLst/>
            <a:cxnLst/>
            <a:rect l="l" t="t" r="r" b="b"/>
            <a:pathLst>
              <a:path w="94614" h="119380">
                <a:moveTo>
                  <a:pt x="0" y="0"/>
                </a:moveTo>
                <a:lnTo>
                  <a:pt x="0" y="118363"/>
                </a:lnTo>
                <a:lnTo>
                  <a:pt x="6832" y="118623"/>
                </a:lnTo>
                <a:lnTo>
                  <a:pt x="14176" y="118824"/>
                </a:lnTo>
                <a:lnTo>
                  <a:pt x="22020" y="118953"/>
                </a:lnTo>
                <a:lnTo>
                  <a:pt x="30353" y="118999"/>
                </a:lnTo>
                <a:lnTo>
                  <a:pt x="40471" y="118667"/>
                </a:lnTo>
                <a:lnTo>
                  <a:pt x="77469" y="106537"/>
                </a:lnTo>
                <a:lnTo>
                  <a:pt x="93757" y="70373"/>
                </a:lnTo>
                <a:lnTo>
                  <a:pt x="94234" y="59562"/>
                </a:lnTo>
                <a:lnTo>
                  <a:pt x="93974" y="51845"/>
                </a:lnTo>
                <a:lnTo>
                  <a:pt x="78105" y="13462"/>
                </a:lnTo>
                <a:lnTo>
                  <a:pt x="72771" y="8762"/>
                </a:lnTo>
                <a:lnTo>
                  <a:pt x="3098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773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30">
                <a:moveTo>
                  <a:pt x="44703" y="0"/>
                </a:moveTo>
                <a:lnTo>
                  <a:pt x="0" y="125602"/>
                </a:lnTo>
                <a:lnTo>
                  <a:pt x="80390" y="125602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9621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30">
                <a:moveTo>
                  <a:pt x="44704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9661" y="98513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0658" y="985139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9533" y="989711"/>
            <a:ext cx="90805" cy="107314"/>
          </a:xfrm>
          <a:custGeom>
            <a:avLst/>
            <a:gdLst/>
            <a:ahLst/>
            <a:cxnLst/>
            <a:rect l="l" t="t" r="r" b="b"/>
            <a:pathLst>
              <a:path w="90805" h="107315">
                <a:moveTo>
                  <a:pt x="30353" y="0"/>
                </a:moveTo>
                <a:lnTo>
                  <a:pt x="22592" y="71"/>
                </a:lnTo>
                <a:lnTo>
                  <a:pt x="14938" y="285"/>
                </a:lnTo>
                <a:lnTo>
                  <a:pt x="7403" y="642"/>
                </a:lnTo>
                <a:lnTo>
                  <a:pt x="0" y="1142"/>
                </a:lnTo>
                <a:lnTo>
                  <a:pt x="0" y="107314"/>
                </a:lnTo>
                <a:lnTo>
                  <a:pt x="29718" y="107314"/>
                </a:lnTo>
                <a:lnTo>
                  <a:pt x="40266" y="106910"/>
                </a:lnTo>
                <a:lnTo>
                  <a:pt x="75946" y="93011"/>
                </a:lnTo>
                <a:lnTo>
                  <a:pt x="90678" y="49529"/>
                </a:lnTo>
                <a:lnTo>
                  <a:pt x="90225" y="40766"/>
                </a:lnTo>
                <a:lnTo>
                  <a:pt x="69383" y="7387"/>
                </a:lnTo>
                <a:lnTo>
                  <a:pt x="303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572" y="986156"/>
            <a:ext cx="128270" cy="259715"/>
          </a:xfrm>
          <a:custGeom>
            <a:avLst/>
            <a:gdLst/>
            <a:ahLst/>
            <a:cxnLst/>
            <a:rect l="l" t="t" r="r" b="b"/>
            <a:pathLst>
              <a:path w="128270" h="259715">
                <a:moveTo>
                  <a:pt x="63753" y="0"/>
                </a:moveTo>
                <a:lnTo>
                  <a:pt x="24552" y="17359"/>
                </a:lnTo>
                <a:lnTo>
                  <a:pt x="3905" y="70183"/>
                </a:lnTo>
                <a:lnTo>
                  <a:pt x="0" y="126365"/>
                </a:lnTo>
                <a:lnTo>
                  <a:pt x="1002" y="157864"/>
                </a:lnTo>
                <a:lnTo>
                  <a:pt x="9054" y="208053"/>
                </a:lnTo>
                <a:lnTo>
                  <a:pt x="36591" y="251380"/>
                </a:lnTo>
                <a:lnTo>
                  <a:pt x="65531" y="259587"/>
                </a:lnTo>
                <a:lnTo>
                  <a:pt x="73848" y="259014"/>
                </a:lnTo>
                <a:lnTo>
                  <a:pt x="110299" y="232243"/>
                </a:lnTo>
                <a:lnTo>
                  <a:pt x="123211" y="196012"/>
                </a:lnTo>
                <a:lnTo>
                  <a:pt x="128077" y="148337"/>
                </a:lnTo>
                <a:lnTo>
                  <a:pt x="128270" y="135000"/>
                </a:lnTo>
                <a:lnTo>
                  <a:pt x="127839" y="113692"/>
                </a:lnTo>
                <a:lnTo>
                  <a:pt x="121284" y="60579"/>
                </a:lnTo>
                <a:lnTo>
                  <a:pt x="106693" y="23788"/>
                </a:lnTo>
                <a:lnTo>
                  <a:pt x="74322" y="952"/>
                </a:lnTo>
                <a:lnTo>
                  <a:pt x="637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6901" y="986156"/>
            <a:ext cx="128270" cy="259715"/>
          </a:xfrm>
          <a:custGeom>
            <a:avLst/>
            <a:gdLst/>
            <a:ahLst/>
            <a:cxnLst/>
            <a:rect l="l" t="t" r="r" b="b"/>
            <a:pathLst>
              <a:path w="128269" h="259715">
                <a:moveTo>
                  <a:pt x="63754" y="0"/>
                </a:moveTo>
                <a:lnTo>
                  <a:pt x="24552" y="17359"/>
                </a:lnTo>
                <a:lnTo>
                  <a:pt x="3905" y="70183"/>
                </a:lnTo>
                <a:lnTo>
                  <a:pt x="0" y="126365"/>
                </a:lnTo>
                <a:lnTo>
                  <a:pt x="1002" y="157864"/>
                </a:lnTo>
                <a:lnTo>
                  <a:pt x="9054" y="208053"/>
                </a:lnTo>
                <a:lnTo>
                  <a:pt x="36591" y="251380"/>
                </a:lnTo>
                <a:lnTo>
                  <a:pt x="65531" y="259587"/>
                </a:lnTo>
                <a:lnTo>
                  <a:pt x="73848" y="259014"/>
                </a:lnTo>
                <a:lnTo>
                  <a:pt x="110299" y="232243"/>
                </a:lnTo>
                <a:lnTo>
                  <a:pt x="123211" y="196012"/>
                </a:lnTo>
                <a:lnTo>
                  <a:pt x="128077" y="148337"/>
                </a:lnTo>
                <a:lnTo>
                  <a:pt x="128269" y="135000"/>
                </a:lnTo>
                <a:lnTo>
                  <a:pt x="127839" y="113692"/>
                </a:lnTo>
                <a:lnTo>
                  <a:pt x="121285" y="60579"/>
                </a:lnTo>
                <a:lnTo>
                  <a:pt x="106693" y="23788"/>
                </a:lnTo>
                <a:lnTo>
                  <a:pt x="74322" y="952"/>
                </a:lnTo>
                <a:lnTo>
                  <a:pt x="637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9531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42" y="0"/>
                </a:moveTo>
                <a:lnTo>
                  <a:pt x="24643" y="17359"/>
                </a:lnTo>
                <a:lnTo>
                  <a:pt x="3933" y="70183"/>
                </a:lnTo>
                <a:lnTo>
                  <a:pt x="0" y="126365"/>
                </a:lnTo>
                <a:lnTo>
                  <a:pt x="1010" y="157864"/>
                </a:lnTo>
                <a:lnTo>
                  <a:pt x="9097" y="208053"/>
                </a:lnTo>
                <a:lnTo>
                  <a:pt x="36634" y="251380"/>
                </a:lnTo>
                <a:lnTo>
                  <a:pt x="65633" y="259587"/>
                </a:lnTo>
                <a:lnTo>
                  <a:pt x="73903" y="259014"/>
                </a:lnTo>
                <a:lnTo>
                  <a:pt x="110379" y="232243"/>
                </a:lnTo>
                <a:lnTo>
                  <a:pt x="123236" y="196012"/>
                </a:lnTo>
                <a:lnTo>
                  <a:pt x="128156" y="148337"/>
                </a:lnTo>
                <a:lnTo>
                  <a:pt x="128358" y="135000"/>
                </a:lnTo>
                <a:lnTo>
                  <a:pt x="127918" y="113692"/>
                </a:lnTo>
                <a:lnTo>
                  <a:pt x="121323" y="60579"/>
                </a:lnTo>
                <a:lnTo>
                  <a:pt x="106760" y="23788"/>
                </a:lnTo>
                <a:lnTo>
                  <a:pt x="74396" y="952"/>
                </a:lnTo>
                <a:lnTo>
                  <a:pt x="638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6176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5" y="172338"/>
                </a:lnTo>
                <a:lnTo>
                  <a:pt x="209550" y="214122"/>
                </a:lnTo>
                <a:lnTo>
                  <a:pt x="213105" y="214122"/>
                </a:lnTo>
                <a:lnTo>
                  <a:pt x="212086" y="186832"/>
                </a:lnTo>
                <a:lnTo>
                  <a:pt x="211327" y="158305"/>
                </a:lnTo>
                <a:lnTo>
                  <a:pt x="210855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438" y="21081"/>
                </a:lnTo>
                <a:lnTo>
                  <a:pt x="199898" y="19685"/>
                </a:lnTo>
                <a:lnTo>
                  <a:pt x="197230" y="18161"/>
                </a:lnTo>
                <a:lnTo>
                  <a:pt x="192913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145" y="0"/>
                </a:lnTo>
                <a:lnTo>
                  <a:pt x="271145" y="14731"/>
                </a:lnTo>
                <a:lnTo>
                  <a:pt x="265302" y="16637"/>
                </a:lnTo>
                <a:lnTo>
                  <a:pt x="260984" y="18287"/>
                </a:lnTo>
                <a:lnTo>
                  <a:pt x="258572" y="19685"/>
                </a:lnTo>
                <a:lnTo>
                  <a:pt x="256158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1" y="27304"/>
                </a:lnTo>
                <a:lnTo>
                  <a:pt x="249300" y="30606"/>
                </a:lnTo>
                <a:lnTo>
                  <a:pt x="248411" y="35178"/>
                </a:lnTo>
                <a:lnTo>
                  <a:pt x="247523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3" y="304800"/>
                </a:lnTo>
                <a:lnTo>
                  <a:pt x="89916" y="131063"/>
                </a:lnTo>
                <a:lnTo>
                  <a:pt x="80412" y="114375"/>
                </a:lnTo>
                <a:lnTo>
                  <a:pt x="72278" y="99567"/>
                </a:lnTo>
                <a:lnTo>
                  <a:pt x="65502" y="86665"/>
                </a:lnTo>
                <a:lnTo>
                  <a:pt x="60071" y="75691"/>
                </a:lnTo>
                <a:lnTo>
                  <a:pt x="58039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2" y="267842"/>
                </a:lnTo>
                <a:lnTo>
                  <a:pt x="61975" y="272414"/>
                </a:lnTo>
                <a:lnTo>
                  <a:pt x="62992" y="276860"/>
                </a:lnTo>
                <a:lnTo>
                  <a:pt x="65024" y="280415"/>
                </a:lnTo>
                <a:lnTo>
                  <a:pt x="67945" y="282955"/>
                </a:lnTo>
                <a:lnTo>
                  <a:pt x="70866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351" y="32765"/>
                </a:lnTo>
                <a:lnTo>
                  <a:pt x="21463" y="28448"/>
                </a:lnTo>
                <a:lnTo>
                  <a:pt x="19430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8274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103631" y="19938"/>
                </a:lnTo>
                <a:lnTo>
                  <a:pt x="100837" y="21843"/>
                </a:lnTo>
                <a:lnTo>
                  <a:pt x="98551" y="24129"/>
                </a:lnTo>
                <a:lnTo>
                  <a:pt x="97154" y="26797"/>
                </a:lnTo>
                <a:lnTo>
                  <a:pt x="95630" y="29463"/>
                </a:lnTo>
                <a:lnTo>
                  <a:pt x="94615" y="33020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2" y="267715"/>
                </a:lnTo>
                <a:lnTo>
                  <a:pt x="106299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6" y="33781"/>
                </a:lnTo>
                <a:lnTo>
                  <a:pt x="21971" y="29972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8934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90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203" y="60833"/>
                </a:lnTo>
                <a:lnTo>
                  <a:pt x="213613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3" y="26415"/>
                </a:lnTo>
                <a:lnTo>
                  <a:pt x="188340" y="26162"/>
                </a:lnTo>
                <a:lnTo>
                  <a:pt x="182244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0" y="274065"/>
                </a:lnTo>
                <a:lnTo>
                  <a:pt x="169290" y="276605"/>
                </a:lnTo>
                <a:lnTo>
                  <a:pt x="170434" y="279146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49" y="304800"/>
                </a:lnTo>
                <a:lnTo>
                  <a:pt x="69849" y="289940"/>
                </a:lnTo>
                <a:lnTo>
                  <a:pt x="76199" y="288925"/>
                </a:lnTo>
                <a:lnTo>
                  <a:pt x="81153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49" y="26162"/>
                </a:lnTo>
                <a:lnTo>
                  <a:pt x="63118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4135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7" y="137287"/>
                </a:lnTo>
                <a:lnTo>
                  <a:pt x="188594" y="172338"/>
                </a:lnTo>
                <a:lnTo>
                  <a:pt x="209550" y="214122"/>
                </a:lnTo>
                <a:lnTo>
                  <a:pt x="213105" y="214122"/>
                </a:lnTo>
                <a:lnTo>
                  <a:pt x="212086" y="186832"/>
                </a:lnTo>
                <a:lnTo>
                  <a:pt x="211327" y="158305"/>
                </a:lnTo>
                <a:lnTo>
                  <a:pt x="210855" y="128539"/>
                </a:lnTo>
                <a:lnTo>
                  <a:pt x="210692" y="97536"/>
                </a:lnTo>
                <a:lnTo>
                  <a:pt x="210692" y="56006"/>
                </a:lnTo>
                <a:lnTo>
                  <a:pt x="210692" y="46354"/>
                </a:lnTo>
                <a:lnTo>
                  <a:pt x="206120" y="25273"/>
                </a:lnTo>
                <a:lnTo>
                  <a:pt x="204597" y="22987"/>
                </a:lnTo>
                <a:lnTo>
                  <a:pt x="202437" y="21081"/>
                </a:lnTo>
                <a:lnTo>
                  <a:pt x="199898" y="19685"/>
                </a:lnTo>
                <a:lnTo>
                  <a:pt x="197230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144" y="0"/>
                </a:lnTo>
                <a:lnTo>
                  <a:pt x="271144" y="14731"/>
                </a:lnTo>
                <a:lnTo>
                  <a:pt x="265302" y="16637"/>
                </a:lnTo>
                <a:lnTo>
                  <a:pt x="260985" y="18287"/>
                </a:lnTo>
                <a:lnTo>
                  <a:pt x="258572" y="19685"/>
                </a:lnTo>
                <a:lnTo>
                  <a:pt x="256159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0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3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2" y="267842"/>
                </a:lnTo>
                <a:lnTo>
                  <a:pt x="61975" y="272414"/>
                </a:lnTo>
                <a:lnTo>
                  <a:pt x="62991" y="276860"/>
                </a:lnTo>
                <a:lnTo>
                  <a:pt x="65024" y="280415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7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0" y="24891"/>
                </a:lnTo>
                <a:lnTo>
                  <a:pt x="16382" y="22098"/>
                </a:lnTo>
                <a:lnTo>
                  <a:pt x="13335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1117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1" y="101091"/>
                </a:lnTo>
                <a:lnTo>
                  <a:pt x="179451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14795" y="963550"/>
            <a:ext cx="287655" cy="306705"/>
          </a:xfrm>
          <a:custGeom>
            <a:avLst/>
            <a:gdLst/>
            <a:ahLst/>
            <a:cxnLst/>
            <a:rect l="l" t="t" r="r" b="b"/>
            <a:pathLst>
              <a:path w="287654" h="306705">
                <a:moveTo>
                  <a:pt x="0" y="0"/>
                </a:moveTo>
                <a:lnTo>
                  <a:pt x="123443" y="0"/>
                </a:lnTo>
                <a:lnTo>
                  <a:pt x="123443" y="14731"/>
                </a:lnTo>
                <a:lnTo>
                  <a:pt x="115696" y="15621"/>
                </a:lnTo>
                <a:lnTo>
                  <a:pt x="109981" y="17779"/>
                </a:lnTo>
                <a:lnTo>
                  <a:pt x="106298" y="21209"/>
                </a:lnTo>
                <a:lnTo>
                  <a:pt x="102615" y="24637"/>
                </a:lnTo>
                <a:lnTo>
                  <a:pt x="100710" y="29463"/>
                </a:lnTo>
                <a:lnTo>
                  <a:pt x="100710" y="35687"/>
                </a:lnTo>
                <a:lnTo>
                  <a:pt x="100710" y="40639"/>
                </a:lnTo>
                <a:lnTo>
                  <a:pt x="101091" y="45465"/>
                </a:lnTo>
                <a:lnTo>
                  <a:pt x="151764" y="232790"/>
                </a:lnTo>
                <a:lnTo>
                  <a:pt x="207009" y="73278"/>
                </a:lnTo>
                <a:lnTo>
                  <a:pt x="214121" y="44323"/>
                </a:lnTo>
                <a:lnTo>
                  <a:pt x="214121" y="38226"/>
                </a:lnTo>
                <a:lnTo>
                  <a:pt x="214121" y="30861"/>
                </a:lnTo>
                <a:lnTo>
                  <a:pt x="212216" y="25273"/>
                </a:lnTo>
                <a:lnTo>
                  <a:pt x="208406" y="21462"/>
                </a:lnTo>
                <a:lnTo>
                  <a:pt x="204596" y="17525"/>
                </a:lnTo>
                <a:lnTo>
                  <a:pt x="198754" y="15366"/>
                </a:lnTo>
                <a:lnTo>
                  <a:pt x="190880" y="14731"/>
                </a:lnTo>
                <a:lnTo>
                  <a:pt x="190880" y="0"/>
                </a:lnTo>
                <a:lnTo>
                  <a:pt x="287146" y="0"/>
                </a:lnTo>
                <a:lnTo>
                  <a:pt x="287146" y="14731"/>
                </a:lnTo>
                <a:lnTo>
                  <a:pt x="281431" y="15621"/>
                </a:lnTo>
                <a:lnTo>
                  <a:pt x="276605" y="17399"/>
                </a:lnTo>
                <a:lnTo>
                  <a:pt x="253839" y="49077"/>
                </a:lnTo>
                <a:lnTo>
                  <a:pt x="157225" y="306324"/>
                </a:lnTo>
                <a:lnTo>
                  <a:pt x="105663" y="306324"/>
                </a:lnTo>
                <a:lnTo>
                  <a:pt x="32003" y="56261"/>
                </a:lnTo>
                <a:lnTo>
                  <a:pt x="28701" y="45085"/>
                </a:lnTo>
                <a:lnTo>
                  <a:pt x="25907" y="37211"/>
                </a:lnTo>
                <a:lnTo>
                  <a:pt x="23621" y="32512"/>
                </a:lnTo>
                <a:lnTo>
                  <a:pt x="21462" y="27812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1141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39" y="236"/>
                </a:lnTo>
                <a:lnTo>
                  <a:pt x="183830" y="5752"/>
                </a:lnTo>
                <a:lnTo>
                  <a:pt x="221487" y="24384"/>
                </a:lnTo>
                <a:lnTo>
                  <a:pt x="226822" y="30734"/>
                </a:lnTo>
                <a:lnTo>
                  <a:pt x="232156" y="37084"/>
                </a:lnTo>
                <a:lnTo>
                  <a:pt x="24330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45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046" y="247141"/>
                </a:lnTo>
                <a:lnTo>
                  <a:pt x="245784" y="256690"/>
                </a:lnTo>
                <a:lnTo>
                  <a:pt x="273304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834" y="304800"/>
                </a:lnTo>
                <a:lnTo>
                  <a:pt x="189142" y="294753"/>
                </a:lnTo>
                <a:lnTo>
                  <a:pt x="182022" y="282527"/>
                </a:lnTo>
                <a:lnTo>
                  <a:pt x="17447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5" y="272161"/>
                </a:lnTo>
                <a:lnTo>
                  <a:pt x="95758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220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7490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8151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202" y="60833"/>
                </a:lnTo>
                <a:lnTo>
                  <a:pt x="213613" y="35560"/>
                </a:lnTo>
                <a:lnTo>
                  <a:pt x="211454" y="33274"/>
                </a:lnTo>
                <a:lnTo>
                  <a:pt x="197103" y="27177"/>
                </a:lnTo>
                <a:lnTo>
                  <a:pt x="193294" y="26415"/>
                </a:lnTo>
                <a:lnTo>
                  <a:pt x="188340" y="26162"/>
                </a:lnTo>
                <a:lnTo>
                  <a:pt x="182245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0" y="276605"/>
                </a:lnTo>
                <a:lnTo>
                  <a:pt x="170434" y="279146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2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3119" y="27177"/>
                </a:lnTo>
                <a:lnTo>
                  <a:pt x="36829" y="57023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3352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5" y="172338"/>
                </a:lnTo>
                <a:lnTo>
                  <a:pt x="209550" y="214122"/>
                </a:lnTo>
                <a:lnTo>
                  <a:pt x="213106" y="214122"/>
                </a:lnTo>
                <a:lnTo>
                  <a:pt x="212086" y="186832"/>
                </a:lnTo>
                <a:lnTo>
                  <a:pt x="211328" y="158305"/>
                </a:lnTo>
                <a:lnTo>
                  <a:pt x="210855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437" y="21081"/>
                </a:lnTo>
                <a:lnTo>
                  <a:pt x="199898" y="19685"/>
                </a:lnTo>
                <a:lnTo>
                  <a:pt x="197231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145" y="0"/>
                </a:lnTo>
                <a:lnTo>
                  <a:pt x="271145" y="14731"/>
                </a:lnTo>
                <a:lnTo>
                  <a:pt x="265302" y="16637"/>
                </a:lnTo>
                <a:lnTo>
                  <a:pt x="260985" y="18287"/>
                </a:lnTo>
                <a:lnTo>
                  <a:pt x="258572" y="19685"/>
                </a:lnTo>
                <a:lnTo>
                  <a:pt x="256159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1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3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1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3" y="267842"/>
                </a:lnTo>
                <a:lnTo>
                  <a:pt x="61975" y="272414"/>
                </a:lnTo>
                <a:lnTo>
                  <a:pt x="62991" y="276860"/>
                </a:lnTo>
                <a:lnTo>
                  <a:pt x="65024" y="280415"/>
                </a:lnTo>
                <a:lnTo>
                  <a:pt x="67945" y="282955"/>
                </a:lnTo>
                <a:lnTo>
                  <a:pt x="70865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3" y="22098"/>
                </a:lnTo>
                <a:lnTo>
                  <a:pt x="13335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3966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551" y="24129"/>
                </a:lnTo>
                <a:lnTo>
                  <a:pt x="97155" y="26797"/>
                </a:lnTo>
                <a:lnTo>
                  <a:pt x="95631" y="29463"/>
                </a:lnTo>
                <a:lnTo>
                  <a:pt x="94614" y="33020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3" y="267715"/>
                </a:lnTo>
                <a:lnTo>
                  <a:pt x="106299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1"/>
                </a:lnTo>
                <a:lnTo>
                  <a:pt x="21971" y="29972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8205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8" y="0"/>
                </a:lnTo>
                <a:lnTo>
                  <a:pt x="221488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5" y="101091"/>
                </a:lnTo>
                <a:lnTo>
                  <a:pt x="179451" y="101091"/>
                </a:lnTo>
                <a:lnTo>
                  <a:pt x="179451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167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1883" y="963550"/>
            <a:ext cx="287655" cy="306705"/>
          </a:xfrm>
          <a:custGeom>
            <a:avLst/>
            <a:gdLst/>
            <a:ahLst/>
            <a:cxnLst/>
            <a:rect l="l" t="t" r="r" b="b"/>
            <a:pathLst>
              <a:path w="287654" h="306705">
                <a:moveTo>
                  <a:pt x="0" y="0"/>
                </a:moveTo>
                <a:lnTo>
                  <a:pt x="123443" y="0"/>
                </a:lnTo>
                <a:lnTo>
                  <a:pt x="123443" y="14731"/>
                </a:lnTo>
                <a:lnTo>
                  <a:pt x="115696" y="15621"/>
                </a:lnTo>
                <a:lnTo>
                  <a:pt x="109981" y="17779"/>
                </a:lnTo>
                <a:lnTo>
                  <a:pt x="106298" y="21209"/>
                </a:lnTo>
                <a:lnTo>
                  <a:pt x="102615" y="24637"/>
                </a:lnTo>
                <a:lnTo>
                  <a:pt x="100710" y="29463"/>
                </a:lnTo>
                <a:lnTo>
                  <a:pt x="100710" y="35687"/>
                </a:lnTo>
                <a:lnTo>
                  <a:pt x="100710" y="40639"/>
                </a:lnTo>
                <a:lnTo>
                  <a:pt x="101091" y="45465"/>
                </a:lnTo>
                <a:lnTo>
                  <a:pt x="151764" y="232790"/>
                </a:lnTo>
                <a:lnTo>
                  <a:pt x="207009" y="73278"/>
                </a:lnTo>
                <a:lnTo>
                  <a:pt x="214121" y="44323"/>
                </a:lnTo>
                <a:lnTo>
                  <a:pt x="214121" y="38226"/>
                </a:lnTo>
                <a:lnTo>
                  <a:pt x="214121" y="30861"/>
                </a:lnTo>
                <a:lnTo>
                  <a:pt x="212216" y="25273"/>
                </a:lnTo>
                <a:lnTo>
                  <a:pt x="208406" y="21462"/>
                </a:lnTo>
                <a:lnTo>
                  <a:pt x="204596" y="17525"/>
                </a:lnTo>
                <a:lnTo>
                  <a:pt x="198754" y="15366"/>
                </a:lnTo>
                <a:lnTo>
                  <a:pt x="190880" y="14731"/>
                </a:lnTo>
                <a:lnTo>
                  <a:pt x="190880" y="0"/>
                </a:lnTo>
                <a:lnTo>
                  <a:pt x="287146" y="0"/>
                </a:lnTo>
                <a:lnTo>
                  <a:pt x="287146" y="14731"/>
                </a:lnTo>
                <a:lnTo>
                  <a:pt x="281431" y="15621"/>
                </a:lnTo>
                <a:lnTo>
                  <a:pt x="276605" y="17399"/>
                </a:lnTo>
                <a:lnTo>
                  <a:pt x="253839" y="49077"/>
                </a:lnTo>
                <a:lnTo>
                  <a:pt x="157225" y="306324"/>
                </a:lnTo>
                <a:lnTo>
                  <a:pt x="105663" y="306324"/>
                </a:lnTo>
                <a:lnTo>
                  <a:pt x="32003" y="56261"/>
                </a:lnTo>
                <a:lnTo>
                  <a:pt x="28701" y="45085"/>
                </a:lnTo>
                <a:lnTo>
                  <a:pt x="25907" y="37211"/>
                </a:lnTo>
                <a:lnTo>
                  <a:pt x="23621" y="32512"/>
                </a:lnTo>
                <a:lnTo>
                  <a:pt x="21462" y="27812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8627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551" y="24129"/>
                </a:lnTo>
                <a:lnTo>
                  <a:pt x="97154" y="26797"/>
                </a:lnTo>
                <a:lnTo>
                  <a:pt x="95631" y="29463"/>
                </a:lnTo>
                <a:lnTo>
                  <a:pt x="94614" y="33020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2" y="267715"/>
                </a:lnTo>
                <a:lnTo>
                  <a:pt x="106299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1"/>
                </a:lnTo>
                <a:lnTo>
                  <a:pt x="21971" y="29972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09286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202" y="60833"/>
                </a:lnTo>
                <a:lnTo>
                  <a:pt x="213613" y="35560"/>
                </a:lnTo>
                <a:lnTo>
                  <a:pt x="211454" y="33274"/>
                </a:lnTo>
                <a:lnTo>
                  <a:pt x="197103" y="27177"/>
                </a:lnTo>
                <a:lnTo>
                  <a:pt x="193293" y="26415"/>
                </a:lnTo>
                <a:lnTo>
                  <a:pt x="188340" y="26162"/>
                </a:lnTo>
                <a:lnTo>
                  <a:pt x="182245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0" y="276605"/>
                </a:lnTo>
                <a:lnTo>
                  <a:pt x="170434" y="279146"/>
                </a:lnTo>
                <a:lnTo>
                  <a:pt x="171830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2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3118" y="27177"/>
                </a:lnTo>
                <a:lnTo>
                  <a:pt x="36830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6442" y="963549"/>
            <a:ext cx="256540" cy="304800"/>
          </a:xfrm>
          <a:custGeom>
            <a:avLst/>
            <a:gdLst/>
            <a:ahLst/>
            <a:cxnLst/>
            <a:rect l="l" t="t" r="r" b="b"/>
            <a:pathLst>
              <a:path w="256539" h="304800">
                <a:moveTo>
                  <a:pt x="0" y="0"/>
                </a:moveTo>
                <a:lnTo>
                  <a:pt x="146176" y="0"/>
                </a:lnTo>
                <a:lnTo>
                  <a:pt x="158156" y="162"/>
                </a:lnTo>
                <a:lnTo>
                  <a:pt x="197213" y="4417"/>
                </a:lnTo>
                <a:lnTo>
                  <a:pt x="235791" y="23050"/>
                </a:lnTo>
                <a:lnTo>
                  <a:pt x="252485" y="58412"/>
                </a:lnTo>
                <a:lnTo>
                  <a:pt x="252983" y="67437"/>
                </a:lnTo>
                <a:lnTo>
                  <a:pt x="249175" y="91086"/>
                </a:lnTo>
                <a:lnTo>
                  <a:pt x="237759" y="111569"/>
                </a:lnTo>
                <a:lnTo>
                  <a:pt x="218747" y="128908"/>
                </a:lnTo>
                <a:lnTo>
                  <a:pt x="192150" y="143128"/>
                </a:lnTo>
                <a:lnTo>
                  <a:pt x="192150" y="145161"/>
                </a:lnTo>
                <a:lnTo>
                  <a:pt x="230780" y="164824"/>
                </a:lnTo>
                <a:lnTo>
                  <a:pt x="255262" y="205738"/>
                </a:lnTo>
                <a:lnTo>
                  <a:pt x="256285" y="218312"/>
                </a:lnTo>
                <a:lnTo>
                  <a:pt x="255811" y="229100"/>
                </a:lnTo>
                <a:lnTo>
                  <a:pt x="239379" y="272240"/>
                </a:lnTo>
                <a:lnTo>
                  <a:pt x="200092" y="297015"/>
                </a:lnTo>
                <a:lnTo>
                  <a:pt x="152757" y="304490"/>
                </a:lnTo>
                <a:lnTo>
                  <a:pt x="13754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6277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7" y="16255"/>
                </a:lnTo>
                <a:lnTo>
                  <a:pt x="107568" y="17779"/>
                </a:lnTo>
                <a:lnTo>
                  <a:pt x="104521" y="19558"/>
                </a:lnTo>
                <a:lnTo>
                  <a:pt x="101346" y="21209"/>
                </a:lnTo>
                <a:lnTo>
                  <a:pt x="98933" y="23622"/>
                </a:lnTo>
                <a:lnTo>
                  <a:pt x="97281" y="26542"/>
                </a:lnTo>
                <a:lnTo>
                  <a:pt x="95503" y="29590"/>
                </a:lnTo>
                <a:lnTo>
                  <a:pt x="94360" y="33400"/>
                </a:lnTo>
                <a:lnTo>
                  <a:pt x="93853" y="38100"/>
                </a:lnTo>
                <a:lnTo>
                  <a:pt x="93344" y="42799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7" y="278129"/>
                </a:lnTo>
                <a:lnTo>
                  <a:pt x="145034" y="278129"/>
                </a:lnTo>
                <a:lnTo>
                  <a:pt x="151891" y="276860"/>
                </a:lnTo>
                <a:lnTo>
                  <a:pt x="157099" y="274192"/>
                </a:lnTo>
                <a:lnTo>
                  <a:pt x="162433" y="271525"/>
                </a:lnTo>
                <a:lnTo>
                  <a:pt x="180466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1" y="214502"/>
                </a:lnTo>
                <a:lnTo>
                  <a:pt x="217678" y="214502"/>
                </a:lnTo>
                <a:lnTo>
                  <a:pt x="21272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4817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887" y="16255"/>
                </a:lnTo>
                <a:lnTo>
                  <a:pt x="107568" y="17779"/>
                </a:lnTo>
                <a:lnTo>
                  <a:pt x="104520" y="19558"/>
                </a:lnTo>
                <a:lnTo>
                  <a:pt x="101345" y="21209"/>
                </a:lnTo>
                <a:lnTo>
                  <a:pt x="98932" y="23622"/>
                </a:lnTo>
                <a:lnTo>
                  <a:pt x="97281" y="26542"/>
                </a:lnTo>
                <a:lnTo>
                  <a:pt x="95503" y="29590"/>
                </a:lnTo>
                <a:lnTo>
                  <a:pt x="94360" y="33400"/>
                </a:lnTo>
                <a:lnTo>
                  <a:pt x="93853" y="38100"/>
                </a:lnTo>
                <a:lnTo>
                  <a:pt x="93344" y="42799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7" y="278129"/>
                </a:lnTo>
                <a:lnTo>
                  <a:pt x="145034" y="278129"/>
                </a:lnTo>
                <a:lnTo>
                  <a:pt x="151891" y="276860"/>
                </a:lnTo>
                <a:lnTo>
                  <a:pt x="157098" y="274192"/>
                </a:lnTo>
                <a:lnTo>
                  <a:pt x="162432" y="271525"/>
                </a:lnTo>
                <a:lnTo>
                  <a:pt x="166878" y="267335"/>
                </a:lnTo>
                <a:lnTo>
                  <a:pt x="170687" y="261747"/>
                </a:lnTo>
                <a:lnTo>
                  <a:pt x="174497" y="256159"/>
                </a:lnTo>
                <a:lnTo>
                  <a:pt x="177800" y="248920"/>
                </a:lnTo>
                <a:lnTo>
                  <a:pt x="180466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0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55" y="286892"/>
                </a:lnTo>
                <a:lnTo>
                  <a:pt x="13055" y="285114"/>
                </a:lnTo>
                <a:lnTo>
                  <a:pt x="16256" y="283337"/>
                </a:lnTo>
                <a:lnTo>
                  <a:pt x="18643" y="280924"/>
                </a:lnTo>
                <a:lnTo>
                  <a:pt x="20205" y="277875"/>
                </a:lnTo>
                <a:lnTo>
                  <a:pt x="21767" y="274827"/>
                </a:lnTo>
                <a:lnTo>
                  <a:pt x="22771" y="270890"/>
                </a:lnTo>
                <a:lnTo>
                  <a:pt x="23215" y="266191"/>
                </a:lnTo>
                <a:lnTo>
                  <a:pt x="23660" y="261492"/>
                </a:lnTo>
                <a:lnTo>
                  <a:pt x="23888" y="255650"/>
                </a:lnTo>
                <a:lnTo>
                  <a:pt x="23888" y="248538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2138" y="962026"/>
            <a:ext cx="574040" cy="306705"/>
          </a:xfrm>
          <a:custGeom>
            <a:avLst/>
            <a:gdLst/>
            <a:ahLst/>
            <a:cxnLst/>
            <a:rect l="l" t="t" r="r" b="b"/>
            <a:pathLst>
              <a:path w="574039" h="306705">
                <a:moveTo>
                  <a:pt x="408431" y="0"/>
                </a:moveTo>
                <a:lnTo>
                  <a:pt x="468122" y="0"/>
                </a:lnTo>
                <a:lnTo>
                  <a:pt x="541782" y="250062"/>
                </a:lnTo>
                <a:lnTo>
                  <a:pt x="544957" y="261112"/>
                </a:lnTo>
                <a:lnTo>
                  <a:pt x="547751" y="269113"/>
                </a:lnTo>
                <a:lnTo>
                  <a:pt x="550037" y="273812"/>
                </a:lnTo>
                <a:lnTo>
                  <a:pt x="552195" y="278511"/>
                </a:lnTo>
                <a:lnTo>
                  <a:pt x="555117" y="282321"/>
                </a:lnTo>
                <a:lnTo>
                  <a:pt x="558673" y="285114"/>
                </a:lnTo>
                <a:lnTo>
                  <a:pt x="562229" y="288036"/>
                </a:lnTo>
                <a:lnTo>
                  <a:pt x="567309" y="290195"/>
                </a:lnTo>
                <a:lnTo>
                  <a:pt x="573659" y="291464"/>
                </a:lnTo>
                <a:lnTo>
                  <a:pt x="573659" y="306324"/>
                </a:lnTo>
                <a:lnTo>
                  <a:pt x="450469" y="306324"/>
                </a:lnTo>
                <a:lnTo>
                  <a:pt x="450469" y="291464"/>
                </a:lnTo>
                <a:lnTo>
                  <a:pt x="458216" y="290575"/>
                </a:lnTo>
                <a:lnTo>
                  <a:pt x="463931" y="288416"/>
                </a:lnTo>
                <a:lnTo>
                  <a:pt x="467613" y="285114"/>
                </a:lnTo>
                <a:lnTo>
                  <a:pt x="471297" y="281686"/>
                </a:lnTo>
                <a:lnTo>
                  <a:pt x="473201" y="276733"/>
                </a:lnTo>
                <a:lnTo>
                  <a:pt x="473201" y="270510"/>
                </a:lnTo>
                <a:lnTo>
                  <a:pt x="473201" y="265938"/>
                </a:lnTo>
                <a:lnTo>
                  <a:pt x="466470" y="233679"/>
                </a:lnTo>
                <a:lnTo>
                  <a:pt x="460501" y="211836"/>
                </a:lnTo>
                <a:lnTo>
                  <a:pt x="365125" y="211836"/>
                </a:lnTo>
                <a:lnTo>
                  <a:pt x="357759" y="233045"/>
                </a:lnTo>
                <a:lnTo>
                  <a:pt x="355726" y="239013"/>
                </a:lnTo>
                <a:lnTo>
                  <a:pt x="353949" y="244728"/>
                </a:lnTo>
                <a:lnTo>
                  <a:pt x="352679" y="250316"/>
                </a:lnTo>
                <a:lnTo>
                  <a:pt x="351281" y="255904"/>
                </a:lnTo>
                <a:lnTo>
                  <a:pt x="350647" y="261874"/>
                </a:lnTo>
                <a:lnTo>
                  <a:pt x="350647" y="268097"/>
                </a:lnTo>
                <a:lnTo>
                  <a:pt x="352099" y="277766"/>
                </a:lnTo>
                <a:lnTo>
                  <a:pt x="356457" y="284876"/>
                </a:lnTo>
                <a:lnTo>
                  <a:pt x="363720" y="289438"/>
                </a:lnTo>
                <a:lnTo>
                  <a:pt x="373888" y="291464"/>
                </a:lnTo>
                <a:lnTo>
                  <a:pt x="373888" y="306324"/>
                </a:lnTo>
                <a:lnTo>
                  <a:pt x="281686" y="306324"/>
                </a:lnTo>
                <a:lnTo>
                  <a:pt x="278511" y="306324"/>
                </a:lnTo>
                <a:lnTo>
                  <a:pt x="195834" y="306324"/>
                </a:lnTo>
                <a:lnTo>
                  <a:pt x="189142" y="296277"/>
                </a:lnTo>
                <a:lnTo>
                  <a:pt x="182022" y="284051"/>
                </a:lnTo>
                <a:lnTo>
                  <a:pt x="174474" y="269658"/>
                </a:lnTo>
                <a:lnTo>
                  <a:pt x="166497" y="253111"/>
                </a:lnTo>
                <a:lnTo>
                  <a:pt x="149098" y="215011"/>
                </a:lnTo>
                <a:lnTo>
                  <a:pt x="145335" y="207079"/>
                </a:lnTo>
                <a:lnTo>
                  <a:pt x="124206" y="180975"/>
                </a:lnTo>
                <a:lnTo>
                  <a:pt x="120268" y="179197"/>
                </a:lnTo>
                <a:lnTo>
                  <a:pt x="114173" y="178308"/>
                </a:lnTo>
                <a:lnTo>
                  <a:pt x="106044" y="178308"/>
                </a:lnTo>
                <a:lnTo>
                  <a:pt x="93091" y="178308"/>
                </a:lnTo>
                <a:lnTo>
                  <a:pt x="93091" y="250189"/>
                </a:lnTo>
                <a:lnTo>
                  <a:pt x="93091" y="261365"/>
                </a:lnTo>
                <a:lnTo>
                  <a:pt x="93599" y="269239"/>
                </a:lnTo>
                <a:lnTo>
                  <a:pt x="94614" y="273685"/>
                </a:lnTo>
                <a:lnTo>
                  <a:pt x="95757" y="278129"/>
                </a:lnTo>
                <a:lnTo>
                  <a:pt x="97662" y="281686"/>
                </a:lnTo>
                <a:lnTo>
                  <a:pt x="100711" y="284352"/>
                </a:lnTo>
                <a:lnTo>
                  <a:pt x="103631" y="287020"/>
                </a:lnTo>
                <a:lnTo>
                  <a:pt x="109219" y="289433"/>
                </a:lnTo>
                <a:lnTo>
                  <a:pt x="117220" y="291464"/>
                </a:lnTo>
                <a:lnTo>
                  <a:pt x="117220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461" y="290067"/>
                </a:lnTo>
                <a:lnTo>
                  <a:pt x="9906" y="288416"/>
                </a:lnTo>
                <a:lnTo>
                  <a:pt x="13081" y="286765"/>
                </a:lnTo>
                <a:lnTo>
                  <a:pt x="16256" y="284988"/>
                </a:lnTo>
                <a:lnTo>
                  <a:pt x="18668" y="282575"/>
                </a:lnTo>
                <a:lnTo>
                  <a:pt x="20193" y="279526"/>
                </a:lnTo>
                <a:lnTo>
                  <a:pt x="21717" y="276478"/>
                </a:lnTo>
                <a:lnTo>
                  <a:pt x="22732" y="272669"/>
                </a:lnTo>
                <a:lnTo>
                  <a:pt x="23241" y="267970"/>
                </a:lnTo>
                <a:lnTo>
                  <a:pt x="23622" y="263271"/>
                </a:lnTo>
                <a:lnTo>
                  <a:pt x="23875" y="257428"/>
                </a:lnTo>
                <a:lnTo>
                  <a:pt x="23875" y="250189"/>
                </a:lnTo>
                <a:lnTo>
                  <a:pt x="23875" y="57785"/>
                </a:lnTo>
                <a:lnTo>
                  <a:pt x="23875" y="50800"/>
                </a:lnTo>
                <a:lnTo>
                  <a:pt x="23749" y="44958"/>
                </a:lnTo>
                <a:lnTo>
                  <a:pt x="23368" y="40132"/>
                </a:lnTo>
                <a:lnTo>
                  <a:pt x="22987" y="35433"/>
                </a:lnTo>
                <a:lnTo>
                  <a:pt x="21970" y="31496"/>
                </a:lnTo>
                <a:lnTo>
                  <a:pt x="20447" y="28575"/>
                </a:lnTo>
                <a:lnTo>
                  <a:pt x="18923" y="25526"/>
                </a:lnTo>
                <a:lnTo>
                  <a:pt x="16510" y="23113"/>
                </a:lnTo>
                <a:lnTo>
                  <a:pt x="13335" y="21336"/>
                </a:lnTo>
                <a:lnTo>
                  <a:pt x="10032" y="19430"/>
                </a:lnTo>
                <a:lnTo>
                  <a:pt x="5714" y="17779"/>
                </a:lnTo>
                <a:lnTo>
                  <a:pt x="0" y="16255"/>
                </a:lnTo>
                <a:lnTo>
                  <a:pt x="0" y="1524"/>
                </a:lnTo>
                <a:lnTo>
                  <a:pt x="130175" y="1524"/>
                </a:lnTo>
                <a:lnTo>
                  <a:pt x="142839" y="1760"/>
                </a:lnTo>
                <a:lnTo>
                  <a:pt x="183830" y="7276"/>
                </a:lnTo>
                <a:lnTo>
                  <a:pt x="221487" y="25908"/>
                </a:lnTo>
                <a:lnTo>
                  <a:pt x="241067" y="60904"/>
                </a:lnTo>
                <a:lnTo>
                  <a:pt x="243586" y="83692"/>
                </a:lnTo>
                <a:lnTo>
                  <a:pt x="243107" y="94243"/>
                </a:lnTo>
                <a:lnTo>
                  <a:pt x="226822" y="135509"/>
                </a:lnTo>
                <a:lnTo>
                  <a:pt x="190545" y="162105"/>
                </a:lnTo>
                <a:lnTo>
                  <a:pt x="180212" y="166750"/>
                </a:lnTo>
                <a:lnTo>
                  <a:pt x="180212" y="168910"/>
                </a:lnTo>
                <a:lnTo>
                  <a:pt x="212806" y="194417"/>
                </a:lnTo>
                <a:lnTo>
                  <a:pt x="241045" y="248665"/>
                </a:lnTo>
                <a:lnTo>
                  <a:pt x="245784" y="258214"/>
                </a:lnTo>
                <a:lnTo>
                  <a:pt x="275589" y="289940"/>
                </a:lnTo>
                <a:lnTo>
                  <a:pt x="280416" y="291211"/>
                </a:lnTo>
                <a:lnTo>
                  <a:pt x="282575" y="290829"/>
                </a:lnTo>
                <a:lnTo>
                  <a:pt x="286385" y="289940"/>
                </a:lnTo>
                <a:lnTo>
                  <a:pt x="289941" y="288163"/>
                </a:lnTo>
                <a:lnTo>
                  <a:pt x="292988" y="285750"/>
                </a:lnTo>
                <a:lnTo>
                  <a:pt x="297180" y="282448"/>
                </a:lnTo>
                <a:lnTo>
                  <a:pt x="315341" y="248030"/>
                </a:lnTo>
                <a:lnTo>
                  <a:pt x="40843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4498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610" y="0"/>
                </a:lnTo>
                <a:lnTo>
                  <a:pt x="263270" y="250062"/>
                </a:lnTo>
                <a:lnTo>
                  <a:pt x="266445" y="261112"/>
                </a:lnTo>
                <a:lnTo>
                  <a:pt x="269239" y="269113"/>
                </a:lnTo>
                <a:lnTo>
                  <a:pt x="271525" y="273812"/>
                </a:lnTo>
                <a:lnTo>
                  <a:pt x="273684" y="278511"/>
                </a:lnTo>
                <a:lnTo>
                  <a:pt x="276605" y="282321"/>
                </a:lnTo>
                <a:lnTo>
                  <a:pt x="280161" y="285114"/>
                </a:lnTo>
                <a:lnTo>
                  <a:pt x="283717" y="288036"/>
                </a:lnTo>
                <a:lnTo>
                  <a:pt x="288797" y="290195"/>
                </a:lnTo>
                <a:lnTo>
                  <a:pt x="295147" y="291464"/>
                </a:lnTo>
                <a:lnTo>
                  <a:pt x="295147" y="306324"/>
                </a:lnTo>
                <a:lnTo>
                  <a:pt x="171957" y="306324"/>
                </a:lnTo>
                <a:lnTo>
                  <a:pt x="171957" y="291464"/>
                </a:lnTo>
                <a:lnTo>
                  <a:pt x="179704" y="290575"/>
                </a:lnTo>
                <a:lnTo>
                  <a:pt x="185419" y="288416"/>
                </a:lnTo>
                <a:lnTo>
                  <a:pt x="189102" y="285114"/>
                </a:lnTo>
                <a:lnTo>
                  <a:pt x="192785" y="281686"/>
                </a:lnTo>
                <a:lnTo>
                  <a:pt x="194690" y="276733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87959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7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5" y="261874"/>
                </a:lnTo>
                <a:lnTo>
                  <a:pt x="72135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7" y="290957"/>
                </a:lnTo>
                <a:lnTo>
                  <a:pt x="10413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75040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701" y="3401"/>
                </a:lnTo>
                <a:lnTo>
                  <a:pt x="196722" y="9652"/>
                </a:lnTo>
                <a:lnTo>
                  <a:pt x="196722" y="74295"/>
                </a:lnTo>
                <a:lnTo>
                  <a:pt x="166115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5" y="26162"/>
                </a:lnTo>
                <a:lnTo>
                  <a:pt x="105536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374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8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3" y="245522"/>
                </a:lnTo>
                <a:lnTo>
                  <a:pt x="38020" y="256286"/>
                </a:lnTo>
                <a:lnTo>
                  <a:pt x="75670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0580" y="95999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09" h="312419">
                <a:moveTo>
                  <a:pt x="136778" y="0"/>
                </a:moveTo>
                <a:lnTo>
                  <a:pt x="195214" y="9540"/>
                </a:lnTo>
                <a:lnTo>
                  <a:pt x="236981" y="38227"/>
                </a:lnTo>
                <a:lnTo>
                  <a:pt x="262128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3" y="224409"/>
                </a:lnTo>
                <a:lnTo>
                  <a:pt x="240976" y="263788"/>
                </a:lnTo>
                <a:lnTo>
                  <a:pt x="212185" y="291052"/>
                </a:lnTo>
                <a:lnTo>
                  <a:pt x="175325" y="306768"/>
                </a:lnTo>
                <a:lnTo>
                  <a:pt x="131445" y="311912"/>
                </a:lnTo>
                <a:lnTo>
                  <a:pt x="100651" y="309506"/>
                </a:lnTo>
                <a:lnTo>
                  <a:pt x="51399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980" y="134276"/>
                </a:lnTo>
                <a:lnTo>
                  <a:pt x="8893" y="91362"/>
                </a:lnTo>
                <a:lnTo>
                  <a:pt x="24806" y="55903"/>
                </a:lnTo>
                <a:lnTo>
                  <a:pt x="62865" y="18542"/>
                </a:lnTo>
                <a:lnTo>
                  <a:pt x="116085" y="1164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35907" y="95999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19">
                <a:moveTo>
                  <a:pt x="136779" y="0"/>
                </a:moveTo>
                <a:lnTo>
                  <a:pt x="195262" y="9540"/>
                </a:lnTo>
                <a:lnTo>
                  <a:pt x="236981" y="38227"/>
                </a:lnTo>
                <a:lnTo>
                  <a:pt x="262128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4" y="224409"/>
                </a:lnTo>
                <a:lnTo>
                  <a:pt x="240976" y="263788"/>
                </a:lnTo>
                <a:lnTo>
                  <a:pt x="212185" y="291052"/>
                </a:lnTo>
                <a:lnTo>
                  <a:pt x="175325" y="306768"/>
                </a:lnTo>
                <a:lnTo>
                  <a:pt x="131444" y="311912"/>
                </a:lnTo>
                <a:lnTo>
                  <a:pt x="100651" y="309506"/>
                </a:lnTo>
                <a:lnTo>
                  <a:pt x="51399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980" y="134276"/>
                </a:lnTo>
                <a:lnTo>
                  <a:pt x="8893" y="91362"/>
                </a:lnTo>
                <a:lnTo>
                  <a:pt x="24806" y="55903"/>
                </a:lnTo>
                <a:lnTo>
                  <a:pt x="62865" y="18542"/>
                </a:lnTo>
                <a:lnTo>
                  <a:pt x="116085" y="1164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8538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19">
                <a:moveTo>
                  <a:pt x="136842" y="0"/>
                </a:moveTo>
                <a:lnTo>
                  <a:pt x="195278" y="9540"/>
                </a:lnTo>
                <a:lnTo>
                  <a:pt x="237083" y="38227"/>
                </a:lnTo>
                <a:lnTo>
                  <a:pt x="262194" y="85836"/>
                </a:lnTo>
                <a:lnTo>
                  <a:pt x="270560" y="152019"/>
                </a:lnTo>
                <a:lnTo>
                  <a:pt x="269941" y="172402"/>
                </a:lnTo>
                <a:lnTo>
                  <a:pt x="260629" y="224409"/>
                </a:lnTo>
                <a:lnTo>
                  <a:pt x="241026" y="263788"/>
                </a:lnTo>
                <a:lnTo>
                  <a:pt x="212272" y="291052"/>
                </a:lnTo>
                <a:lnTo>
                  <a:pt x="175374" y="306768"/>
                </a:lnTo>
                <a:lnTo>
                  <a:pt x="131483" y="311912"/>
                </a:lnTo>
                <a:lnTo>
                  <a:pt x="100712" y="309506"/>
                </a:lnTo>
                <a:lnTo>
                  <a:pt x="51435" y="290266"/>
                </a:lnTo>
                <a:lnTo>
                  <a:pt x="18521" y="251882"/>
                </a:lnTo>
                <a:lnTo>
                  <a:pt x="2057" y="194403"/>
                </a:lnTo>
                <a:lnTo>
                  <a:pt x="0" y="158496"/>
                </a:lnTo>
                <a:lnTo>
                  <a:pt x="997" y="134276"/>
                </a:lnTo>
                <a:lnTo>
                  <a:pt x="8979" y="91362"/>
                </a:lnTo>
                <a:lnTo>
                  <a:pt x="24881" y="55903"/>
                </a:lnTo>
                <a:lnTo>
                  <a:pt x="62953" y="18542"/>
                </a:lnTo>
                <a:lnTo>
                  <a:pt x="116151" y="1164"/>
                </a:lnTo>
                <a:lnTo>
                  <a:pt x="1368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1833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4" h="312419">
                <a:moveTo>
                  <a:pt x="141084" y="0"/>
                </a:moveTo>
                <a:lnTo>
                  <a:pt x="181940" y="2412"/>
                </a:lnTo>
                <a:lnTo>
                  <a:pt x="220116" y="10541"/>
                </a:lnTo>
                <a:lnTo>
                  <a:pt x="220116" y="75184"/>
                </a:lnTo>
                <a:lnTo>
                  <a:pt x="189750" y="75184"/>
                </a:lnTo>
                <a:lnTo>
                  <a:pt x="186683" y="63424"/>
                </a:lnTo>
                <a:lnTo>
                  <a:pt x="182833" y="53308"/>
                </a:lnTo>
                <a:lnTo>
                  <a:pt x="151357" y="26902"/>
                </a:lnTo>
                <a:lnTo>
                  <a:pt x="142430" y="26162"/>
                </a:lnTo>
                <a:lnTo>
                  <a:pt x="125866" y="28261"/>
                </a:lnTo>
                <a:lnTo>
                  <a:pt x="89077" y="59944"/>
                </a:lnTo>
                <a:lnTo>
                  <a:pt x="75511" y="101917"/>
                </a:lnTo>
                <a:lnTo>
                  <a:pt x="70993" y="160274"/>
                </a:lnTo>
                <a:lnTo>
                  <a:pt x="72024" y="189329"/>
                </a:lnTo>
                <a:lnTo>
                  <a:pt x="80283" y="236104"/>
                </a:lnTo>
                <a:lnTo>
                  <a:pt x="107881" y="277764"/>
                </a:lnTo>
                <a:lnTo>
                  <a:pt x="135953" y="285750"/>
                </a:lnTo>
                <a:lnTo>
                  <a:pt x="143728" y="285414"/>
                </a:lnTo>
                <a:lnTo>
                  <a:pt x="178930" y="263906"/>
                </a:lnTo>
                <a:lnTo>
                  <a:pt x="189534" y="233045"/>
                </a:lnTo>
                <a:lnTo>
                  <a:pt x="220116" y="233045"/>
                </a:lnTo>
                <a:lnTo>
                  <a:pt x="220116" y="300736"/>
                </a:lnTo>
                <a:lnTo>
                  <a:pt x="208103" y="303404"/>
                </a:lnTo>
                <a:lnTo>
                  <a:pt x="164988" y="310411"/>
                </a:lnTo>
                <a:lnTo>
                  <a:pt x="133057" y="311912"/>
                </a:lnTo>
                <a:lnTo>
                  <a:pt x="110904" y="310864"/>
                </a:lnTo>
                <a:lnTo>
                  <a:pt x="73009" y="302482"/>
                </a:lnTo>
                <a:lnTo>
                  <a:pt x="31757" y="274113"/>
                </a:lnTo>
                <a:lnTo>
                  <a:pt x="7849" y="226530"/>
                </a:lnTo>
                <a:lnTo>
                  <a:pt x="871" y="183719"/>
                </a:lnTo>
                <a:lnTo>
                  <a:pt x="0" y="159004"/>
                </a:lnTo>
                <a:lnTo>
                  <a:pt x="1026" y="135522"/>
                </a:lnTo>
                <a:lnTo>
                  <a:pt x="9231" y="93370"/>
                </a:lnTo>
                <a:lnTo>
                  <a:pt x="25580" y="57792"/>
                </a:lnTo>
                <a:lnTo>
                  <a:pt x="64744" y="19431"/>
                </a:lnTo>
                <a:lnTo>
                  <a:pt x="119653" y="1214"/>
                </a:lnTo>
                <a:lnTo>
                  <a:pt x="1410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1200" y="1600200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67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1763" y="1565147"/>
            <a:ext cx="7691628" cy="4983480"/>
          </a:xfrm>
          <a:prstGeom prst="rect">
            <a:avLst/>
          </a:pr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46477" y="2671319"/>
            <a:ext cx="6935470" cy="264223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655"/>
              </a:spcBef>
            </a:pPr>
            <a:r>
              <a:rPr sz="3800" b="1" spc="-20" dirty="0">
                <a:latin typeface="Cambria"/>
                <a:cs typeface="Cambria"/>
              </a:rPr>
              <a:t>Are </a:t>
            </a:r>
            <a:r>
              <a:rPr sz="3800" b="1" spc="-5" dirty="0">
                <a:latin typeface="Cambria"/>
                <a:cs typeface="Cambria"/>
              </a:rPr>
              <a:t>the actions of nurse</a:t>
            </a:r>
            <a:r>
              <a:rPr sz="3800" b="1" spc="-40" dirty="0">
                <a:latin typeface="Cambria"/>
                <a:cs typeface="Cambria"/>
              </a:rPr>
              <a:t> </a:t>
            </a:r>
            <a:r>
              <a:rPr sz="3800" b="1" dirty="0">
                <a:latin typeface="Cambria"/>
                <a:cs typeface="Cambria"/>
              </a:rPr>
              <a:t>carries  </a:t>
            </a:r>
            <a:r>
              <a:rPr sz="3800" b="1" spc="-5" dirty="0">
                <a:latin typeface="Cambria"/>
                <a:cs typeface="Cambria"/>
              </a:rPr>
              <a:t>out </a:t>
            </a:r>
            <a:r>
              <a:rPr sz="3800" b="1" dirty="0">
                <a:latin typeface="Cambria"/>
                <a:cs typeface="Cambria"/>
              </a:rPr>
              <a:t>in </a:t>
            </a:r>
            <a:r>
              <a:rPr sz="3800" b="1" spc="-10" dirty="0">
                <a:latin typeface="Cambria"/>
                <a:cs typeface="Cambria"/>
              </a:rPr>
              <a:t>collaboration </a:t>
            </a:r>
            <a:r>
              <a:rPr sz="3800" b="1" spc="-5" dirty="0">
                <a:latin typeface="Cambria"/>
                <a:cs typeface="Cambria"/>
              </a:rPr>
              <a:t>with other  </a:t>
            </a:r>
            <a:r>
              <a:rPr sz="3800" b="1" dirty="0">
                <a:latin typeface="Cambria"/>
                <a:cs typeface="Cambria"/>
              </a:rPr>
              <a:t>health </a:t>
            </a:r>
            <a:r>
              <a:rPr sz="3800" b="1" spc="-15" dirty="0">
                <a:latin typeface="Cambria"/>
                <a:cs typeface="Cambria"/>
              </a:rPr>
              <a:t>team </a:t>
            </a:r>
            <a:r>
              <a:rPr sz="3800" b="1" spc="-10" dirty="0">
                <a:latin typeface="Cambria"/>
                <a:cs typeface="Cambria"/>
              </a:rPr>
              <a:t>members, </a:t>
            </a:r>
            <a:r>
              <a:rPr sz="3800" b="1" dirty="0">
                <a:latin typeface="Cambria"/>
                <a:cs typeface="Cambria"/>
              </a:rPr>
              <a:t>such </a:t>
            </a:r>
            <a:r>
              <a:rPr sz="3800" b="1" spc="-5" dirty="0">
                <a:latin typeface="Cambria"/>
                <a:cs typeface="Cambria"/>
              </a:rPr>
              <a:t>as  </a:t>
            </a:r>
            <a:r>
              <a:rPr sz="3800" b="1" spc="-25" dirty="0">
                <a:latin typeface="Cambria"/>
                <a:cs typeface="Cambria"/>
              </a:rPr>
              <a:t>physical </a:t>
            </a:r>
            <a:r>
              <a:rPr sz="3800" b="1" spc="-10" dirty="0">
                <a:latin typeface="Cambria"/>
                <a:cs typeface="Cambria"/>
              </a:rPr>
              <a:t>therapists, </a:t>
            </a:r>
            <a:r>
              <a:rPr sz="3800" b="1" dirty="0">
                <a:latin typeface="Cambria"/>
                <a:cs typeface="Cambria"/>
              </a:rPr>
              <a:t>social  </a:t>
            </a:r>
            <a:r>
              <a:rPr sz="3800" b="1" spc="-25" dirty="0">
                <a:latin typeface="Cambria"/>
                <a:cs typeface="Cambria"/>
              </a:rPr>
              <a:t>workers, </a:t>
            </a:r>
            <a:r>
              <a:rPr sz="3800" b="1" spc="-5" dirty="0">
                <a:latin typeface="Cambria"/>
                <a:cs typeface="Cambria"/>
              </a:rPr>
              <a:t>dietician </a:t>
            </a:r>
            <a:r>
              <a:rPr sz="3800" b="1" dirty="0">
                <a:latin typeface="Cambria"/>
                <a:cs typeface="Cambria"/>
              </a:rPr>
              <a:t>&amp;</a:t>
            </a:r>
            <a:r>
              <a:rPr sz="3800" b="1" spc="-45" dirty="0">
                <a:latin typeface="Cambria"/>
                <a:cs typeface="Cambria"/>
              </a:rPr>
              <a:t> </a:t>
            </a:r>
            <a:r>
              <a:rPr sz="3800" b="1" spc="-20" dirty="0">
                <a:latin typeface="Cambria"/>
                <a:cs typeface="Cambria"/>
              </a:rPr>
              <a:t>physician</a:t>
            </a:r>
            <a:endParaRPr sz="3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9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5547" y="1245470"/>
            <a:ext cx="7051896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2975" y="868299"/>
            <a:ext cx="7090498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7411" y="900049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4180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0" y="0"/>
                </a:lnTo>
                <a:lnTo>
                  <a:pt x="4952" y="126"/>
                </a:lnTo>
                <a:lnTo>
                  <a:pt x="0" y="507"/>
                </a:lnTo>
                <a:lnTo>
                  <a:pt x="0" y="307720"/>
                </a:lnTo>
                <a:lnTo>
                  <a:pt x="3301" y="308355"/>
                </a:lnTo>
                <a:lnTo>
                  <a:pt x="11556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98" y="247255"/>
                </a:lnTo>
                <a:lnTo>
                  <a:pt x="135508" y="196532"/>
                </a:lnTo>
                <a:lnTo>
                  <a:pt x="137922" y="152907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5" y="37004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9276" y="900049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7679" y="900049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9053" y="900049"/>
            <a:ext cx="109473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0971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8193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0"/>
                </a:lnTo>
                <a:lnTo>
                  <a:pt x="253746" y="228219"/>
                </a:lnTo>
                <a:lnTo>
                  <a:pt x="277749" y="265175"/>
                </a:lnTo>
                <a:lnTo>
                  <a:pt x="294893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5105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4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4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5" y="24257"/>
                </a:lnTo>
                <a:lnTo>
                  <a:pt x="12319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30389" y="87261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5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5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0056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0"/>
                </a:lnTo>
                <a:lnTo>
                  <a:pt x="253746" y="228219"/>
                </a:lnTo>
                <a:lnTo>
                  <a:pt x="277749" y="265175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1" y="354838"/>
                </a:lnTo>
                <a:lnTo>
                  <a:pt x="344551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7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3391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9208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522" y="29463"/>
                </a:lnTo>
                <a:lnTo>
                  <a:pt x="118744" y="32766"/>
                </a:lnTo>
                <a:lnTo>
                  <a:pt x="116966" y="36068"/>
                </a:lnTo>
                <a:lnTo>
                  <a:pt x="115696" y="40386"/>
                </a:lnTo>
                <a:lnTo>
                  <a:pt x="114934" y="45593"/>
                </a:lnTo>
                <a:lnTo>
                  <a:pt x="114172" y="50927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2" y="331978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580"/>
                </a:lnTo>
                <a:lnTo>
                  <a:pt x="29209" y="59817"/>
                </a:lnTo>
                <a:lnTo>
                  <a:pt x="28955" y="52705"/>
                </a:lnTo>
                <a:lnTo>
                  <a:pt x="28447" y="46990"/>
                </a:lnTo>
                <a:lnTo>
                  <a:pt x="28066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8460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0"/>
                </a:lnTo>
                <a:lnTo>
                  <a:pt x="253745" y="228219"/>
                </a:lnTo>
                <a:lnTo>
                  <a:pt x="277749" y="265175"/>
                </a:lnTo>
                <a:lnTo>
                  <a:pt x="294893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5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5047" y="87261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3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249047"/>
                </a:lnTo>
                <a:lnTo>
                  <a:pt x="116586" y="288417"/>
                </a:lnTo>
                <a:lnTo>
                  <a:pt x="130466" y="324846"/>
                </a:lnTo>
                <a:lnTo>
                  <a:pt x="170060" y="344759"/>
                </a:lnTo>
                <a:lnTo>
                  <a:pt x="179704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508"/>
                </a:lnTo>
                <a:lnTo>
                  <a:pt x="245999" y="242824"/>
                </a:lnTo>
                <a:lnTo>
                  <a:pt x="245999" y="68580"/>
                </a:lnTo>
                <a:lnTo>
                  <a:pt x="240791" y="30353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5" y="20828"/>
                </a:lnTo>
                <a:lnTo>
                  <a:pt x="217042" y="18034"/>
                </a:lnTo>
                <a:lnTo>
                  <a:pt x="217042" y="0"/>
                </a:lnTo>
                <a:lnTo>
                  <a:pt x="337185" y="0"/>
                </a:lnTo>
                <a:lnTo>
                  <a:pt x="337185" y="18034"/>
                </a:lnTo>
                <a:lnTo>
                  <a:pt x="330707" y="19812"/>
                </a:lnTo>
                <a:lnTo>
                  <a:pt x="325500" y="21844"/>
                </a:lnTo>
                <a:lnTo>
                  <a:pt x="308228" y="59817"/>
                </a:lnTo>
                <a:lnTo>
                  <a:pt x="308228" y="68580"/>
                </a:lnTo>
                <a:lnTo>
                  <a:pt x="308228" y="239268"/>
                </a:lnTo>
                <a:lnTo>
                  <a:pt x="305175" y="283809"/>
                </a:lnTo>
                <a:lnTo>
                  <a:pt x="291230" y="326074"/>
                </a:lnTo>
                <a:lnTo>
                  <a:pt x="265517" y="354266"/>
                </a:lnTo>
                <a:lnTo>
                  <a:pt x="229352" y="370697"/>
                </a:lnTo>
                <a:lnTo>
                  <a:pt x="184104" y="376930"/>
                </a:lnTo>
                <a:lnTo>
                  <a:pt x="171195" y="377190"/>
                </a:lnTo>
                <a:lnTo>
                  <a:pt x="152526" y="376687"/>
                </a:lnTo>
                <a:lnTo>
                  <a:pt x="105663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780"/>
                </a:lnTo>
                <a:lnTo>
                  <a:pt x="29210" y="2454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0143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599" y="18034"/>
                </a:lnTo>
                <a:lnTo>
                  <a:pt x="228599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611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6" y="68580"/>
                </a:lnTo>
                <a:lnTo>
                  <a:pt x="302386" y="372872"/>
                </a:lnTo>
                <a:lnTo>
                  <a:pt x="233044" y="372872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1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875" y="30480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7559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472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6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3376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90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4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729" y="338836"/>
                </a:lnTo>
                <a:lnTo>
                  <a:pt x="119253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26924" y="36703"/>
                </a:lnTo>
                <a:lnTo>
                  <a:pt x="24892" y="32893"/>
                </a:lnTo>
                <a:lnTo>
                  <a:pt x="22987" y="2921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6981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2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377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8" y="326263"/>
                </a:lnTo>
                <a:lnTo>
                  <a:pt x="204596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6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0" y="332105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0163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90" y="20066"/>
                </a:lnTo>
                <a:lnTo>
                  <a:pt x="130302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4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7" y="322072"/>
                </a:lnTo>
                <a:lnTo>
                  <a:pt x="114808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729" y="338836"/>
                </a:lnTo>
                <a:lnTo>
                  <a:pt x="119253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9794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169" y="0"/>
                </a:lnTo>
                <a:lnTo>
                  <a:pt x="174724" y="285"/>
                </a:lnTo>
                <a:lnTo>
                  <a:pt x="214033" y="4572"/>
                </a:lnTo>
                <a:lnTo>
                  <a:pt x="253403" y="18287"/>
                </a:lnTo>
                <a:lnTo>
                  <a:pt x="282073" y="43640"/>
                </a:lnTo>
                <a:lnTo>
                  <a:pt x="296646" y="81327"/>
                </a:lnTo>
                <a:lnTo>
                  <a:pt x="297980" y="100584"/>
                </a:lnTo>
                <a:lnTo>
                  <a:pt x="297386" y="113444"/>
                </a:lnTo>
                <a:lnTo>
                  <a:pt x="283416" y="155571"/>
                </a:lnTo>
                <a:lnTo>
                  <a:pt x="254512" y="184467"/>
                </a:lnTo>
                <a:lnTo>
                  <a:pt x="220383" y="202184"/>
                </a:lnTo>
                <a:lnTo>
                  <a:pt x="220383" y="204850"/>
                </a:lnTo>
                <a:lnTo>
                  <a:pt x="253784" y="228219"/>
                </a:lnTo>
                <a:lnTo>
                  <a:pt x="277787" y="265175"/>
                </a:lnTo>
                <a:lnTo>
                  <a:pt x="294932" y="302387"/>
                </a:lnTo>
                <a:lnTo>
                  <a:pt x="300647" y="314005"/>
                </a:lnTo>
                <a:lnTo>
                  <a:pt x="323693" y="345193"/>
                </a:lnTo>
                <a:lnTo>
                  <a:pt x="344589" y="354838"/>
                </a:lnTo>
                <a:lnTo>
                  <a:pt x="344589" y="372872"/>
                </a:lnTo>
                <a:lnTo>
                  <a:pt x="239560" y="372872"/>
                </a:lnTo>
                <a:lnTo>
                  <a:pt x="231338" y="360586"/>
                </a:lnTo>
                <a:lnTo>
                  <a:pt x="222653" y="345646"/>
                </a:lnTo>
                <a:lnTo>
                  <a:pt x="213467" y="328062"/>
                </a:lnTo>
                <a:lnTo>
                  <a:pt x="203746" y="307848"/>
                </a:lnTo>
                <a:lnTo>
                  <a:pt x="182410" y="261112"/>
                </a:lnTo>
                <a:lnTo>
                  <a:pt x="177814" y="251489"/>
                </a:lnTo>
                <a:lnTo>
                  <a:pt x="151930" y="219583"/>
                </a:lnTo>
                <a:lnTo>
                  <a:pt x="139738" y="216281"/>
                </a:lnTo>
                <a:lnTo>
                  <a:pt x="129705" y="216281"/>
                </a:lnTo>
                <a:lnTo>
                  <a:pt x="113830" y="216281"/>
                </a:lnTo>
                <a:lnTo>
                  <a:pt x="113830" y="304292"/>
                </a:lnTo>
                <a:lnTo>
                  <a:pt x="113949" y="313741"/>
                </a:lnTo>
                <a:lnTo>
                  <a:pt x="123228" y="346075"/>
                </a:lnTo>
                <a:lnTo>
                  <a:pt x="126784" y="349377"/>
                </a:lnTo>
                <a:lnTo>
                  <a:pt x="133515" y="352298"/>
                </a:lnTo>
                <a:lnTo>
                  <a:pt x="143421" y="354838"/>
                </a:lnTo>
                <a:lnTo>
                  <a:pt x="14342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796" y="343916"/>
                </a:lnTo>
                <a:lnTo>
                  <a:pt x="24714" y="340233"/>
                </a:lnTo>
                <a:lnTo>
                  <a:pt x="26619" y="336423"/>
                </a:lnTo>
                <a:lnTo>
                  <a:pt x="27851" y="331724"/>
                </a:lnTo>
                <a:lnTo>
                  <a:pt x="28397" y="326009"/>
                </a:lnTo>
                <a:lnTo>
                  <a:pt x="28943" y="320294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28536" y="47244"/>
                </a:lnTo>
                <a:lnTo>
                  <a:pt x="28079" y="41402"/>
                </a:lnTo>
                <a:lnTo>
                  <a:pt x="16243" y="24257"/>
                </a:lnTo>
                <a:lnTo>
                  <a:pt x="12331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2976" y="872617"/>
            <a:ext cx="531495" cy="375285"/>
          </a:xfrm>
          <a:custGeom>
            <a:avLst/>
            <a:gdLst/>
            <a:ahLst/>
            <a:cxnLst/>
            <a:rect l="l" t="t" r="r" b="b"/>
            <a:pathLst>
              <a:path w="531494" h="375284">
                <a:moveTo>
                  <a:pt x="0" y="0"/>
                </a:moveTo>
                <a:lnTo>
                  <a:pt x="146926" y="0"/>
                </a:lnTo>
                <a:lnTo>
                  <a:pt x="146926" y="18034"/>
                </a:lnTo>
                <a:lnTo>
                  <a:pt x="137464" y="19177"/>
                </a:lnTo>
                <a:lnTo>
                  <a:pt x="130454" y="21844"/>
                </a:lnTo>
                <a:lnTo>
                  <a:pt x="125895" y="26035"/>
                </a:lnTo>
                <a:lnTo>
                  <a:pt x="121348" y="30099"/>
                </a:lnTo>
                <a:lnTo>
                  <a:pt x="119075" y="36068"/>
                </a:lnTo>
                <a:lnTo>
                  <a:pt x="119075" y="43687"/>
                </a:lnTo>
                <a:lnTo>
                  <a:pt x="119570" y="51946"/>
                </a:lnTo>
                <a:lnTo>
                  <a:pt x="121054" y="62230"/>
                </a:lnTo>
                <a:lnTo>
                  <a:pt x="123527" y="74513"/>
                </a:lnTo>
                <a:lnTo>
                  <a:pt x="126987" y="88773"/>
                </a:lnTo>
                <a:lnTo>
                  <a:pt x="174244" y="278638"/>
                </a:lnTo>
                <a:lnTo>
                  <a:pt x="252615" y="0"/>
                </a:lnTo>
                <a:lnTo>
                  <a:pt x="314337" y="0"/>
                </a:lnTo>
                <a:lnTo>
                  <a:pt x="378244" y="278638"/>
                </a:lnTo>
                <a:lnTo>
                  <a:pt x="435863" y="93725"/>
                </a:lnTo>
                <a:lnTo>
                  <a:pt x="437709" y="87437"/>
                </a:lnTo>
                <a:lnTo>
                  <a:pt x="445147" y="52705"/>
                </a:lnTo>
                <a:lnTo>
                  <a:pt x="445147" y="46736"/>
                </a:lnTo>
                <a:lnTo>
                  <a:pt x="445147" y="37211"/>
                </a:lnTo>
                <a:lnTo>
                  <a:pt x="417296" y="18034"/>
                </a:lnTo>
                <a:lnTo>
                  <a:pt x="417296" y="0"/>
                </a:lnTo>
                <a:lnTo>
                  <a:pt x="531177" y="0"/>
                </a:lnTo>
                <a:lnTo>
                  <a:pt x="531177" y="18034"/>
                </a:lnTo>
                <a:lnTo>
                  <a:pt x="524446" y="19558"/>
                </a:lnTo>
                <a:lnTo>
                  <a:pt x="518794" y="22098"/>
                </a:lnTo>
                <a:lnTo>
                  <a:pt x="495814" y="55054"/>
                </a:lnTo>
                <a:lnTo>
                  <a:pt x="385889" y="374777"/>
                </a:lnTo>
                <a:lnTo>
                  <a:pt x="320890" y="374777"/>
                </a:lnTo>
                <a:lnTo>
                  <a:pt x="259168" y="118237"/>
                </a:lnTo>
                <a:lnTo>
                  <a:pt x="185978" y="374777"/>
                </a:lnTo>
                <a:lnTo>
                  <a:pt x="117703" y="374777"/>
                </a:lnTo>
                <a:lnTo>
                  <a:pt x="35509" y="68834"/>
                </a:lnTo>
                <a:lnTo>
                  <a:pt x="21755" y="31877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09127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8" y="11684"/>
                </a:lnTo>
                <a:lnTo>
                  <a:pt x="240538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8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7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4103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85661" y="868300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751" y="0"/>
                </a:moveTo>
                <a:lnTo>
                  <a:pt x="204041" y="904"/>
                </a:lnTo>
                <a:lnTo>
                  <a:pt x="232092" y="3619"/>
                </a:lnTo>
                <a:lnTo>
                  <a:pt x="258905" y="8143"/>
                </a:lnTo>
                <a:lnTo>
                  <a:pt x="284479" y="14477"/>
                </a:lnTo>
                <a:lnTo>
                  <a:pt x="284479" y="91948"/>
                </a:lnTo>
                <a:lnTo>
                  <a:pt x="247141" y="91948"/>
                </a:lnTo>
                <a:lnTo>
                  <a:pt x="243881" y="81162"/>
                </a:lnTo>
                <a:lnTo>
                  <a:pt x="240395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08" y="32922"/>
                </a:lnTo>
                <a:lnTo>
                  <a:pt x="121737" y="57963"/>
                </a:lnTo>
                <a:lnTo>
                  <a:pt x="98805" y="101218"/>
                </a:lnTo>
                <a:lnTo>
                  <a:pt x="89836" y="142144"/>
                </a:lnTo>
                <a:lnTo>
                  <a:pt x="86867" y="192786"/>
                </a:lnTo>
                <a:lnTo>
                  <a:pt x="87368" y="215888"/>
                </a:lnTo>
                <a:lnTo>
                  <a:pt x="91368" y="257329"/>
                </a:lnTo>
                <a:lnTo>
                  <a:pt x="105044" y="306863"/>
                </a:lnTo>
                <a:lnTo>
                  <a:pt x="128198" y="338627"/>
                </a:lnTo>
                <a:lnTo>
                  <a:pt x="160274" y="349503"/>
                </a:lnTo>
                <a:lnTo>
                  <a:pt x="171491" y="348618"/>
                </a:lnTo>
                <a:lnTo>
                  <a:pt x="204406" y="316579"/>
                </a:lnTo>
                <a:lnTo>
                  <a:pt x="207170" y="269501"/>
                </a:lnTo>
                <a:lnTo>
                  <a:pt x="201675" y="236220"/>
                </a:lnTo>
                <a:lnTo>
                  <a:pt x="199771" y="233299"/>
                </a:lnTo>
                <a:lnTo>
                  <a:pt x="177800" y="222885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5"/>
                </a:lnTo>
                <a:lnTo>
                  <a:pt x="308483" y="225551"/>
                </a:lnTo>
                <a:lnTo>
                  <a:pt x="302260" y="228600"/>
                </a:lnTo>
                <a:lnTo>
                  <a:pt x="298958" y="232155"/>
                </a:lnTo>
                <a:lnTo>
                  <a:pt x="295783" y="235585"/>
                </a:lnTo>
                <a:lnTo>
                  <a:pt x="293497" y="240156"/>
                </a:lnTo>
                <a:lnTo>
                  <a:pt x="292353" y="245872"/>
                </a:lnTo>
                <a:lnTo>
                  <a:pt x="291084" y="251587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9"/>
                </a:lnTo>
                <a:lnTo>
                  <a:pt x="251205" y="381253"/>
                </a:lnTo>
                <a:lnTo>
                  <a:pt x="232663" y="361568"/>
                </a:lnTo>
                <a:lnTo>
                  <a:pt x="215800" y="370310"/>
                </a:lnTo>
                <a:lnTo>
                  <a:pt x="197770" y="376539"/>
                </a:lnTo>
                <a:lnTo>
                  <a:pt x="178550" y="380267"/>
                </a:lnTo>
                <a:lnTo>
                  <a:pt x="158114" y="381508"/>
                </a:lnTo>
                <a:lnTo>
                  <a:pt x="120751" y="378600"/>
                </a:lnTo>
                <a:lnTo>
                  <a:pt x="61263" y="355308"/>
                </a:lnTo>
                <a:lnTo>
                  <a:pt x="22020" y="308657"/>
                </a:lnTo>
                <a:lnTo>
                  <a:pt x="2450" y="238172"/>
                </a:lnTo>
                <a:lnTo>
                  <a:pt x="0" y="193928"/>
                </a:lnTo>
                <a:lnTo>
                  <a:pt x="859" y="169808"/>
                </a:lnTo>
                <a:lnTo>
                  <a:pt x="7768" y="126045"/>
                </a:lnTo>
                <a:lnTo>
                  <a:pt x="21538" y="88520"/>
                </a:lnTo>
                <a:lnTo>
                  <a:pt x="52577" y="45212"/>
                </a:lnTo>
                <a:lnTo>
                  <a:pt x="93136" y="16958"/>
                </a:lnTo>
                <a:lnTo>
                  <a:pt x="140382" y="2682"/>
                </a:lnTo>
                <a:lnTo>
                  <a:pt x="157299" y="668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9395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8" y="37973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7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8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9830" y="868300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751" y="0"/>
                </a:moveTo>
                <a:lnTo>
                  <a:pt x="204041" y="904"/>
                </a:lnTo>
                <a:lnTo>
                  <a:pt x="232092" y="3619"/>
                </a:lnTo>
                <a:lnTo>
                  <a:pt x="258905" y="8143"/>
                </a:lnTo>
                <a:lnTo>
                  <a:pt x="284479" y="14477"/>
                </a:lnTo>
                <a:lnTo>
                  <a:pt x="284479" y="91948"/>
                </a:lnTo>
                <a:lnTo>
                  <a:pt x="247141" y="91948"/>
                </a:lnTo>
                <a:lnTo>
                  <a:pt x="243881" y="81162"/>
                </a:lnTo>
                <a:lnTo>
                  <a:pt x="240395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08" y="32922"/>
                </a:lnTo>
                <a:lnTo>
                  <a:pt x="121737" y="57963"/>
                </a:lnTo>
                <a:lnTo>
                  <a:pt x="98806" y="101218"/>
                </a:lnTo>
                <a:lnTo>
                  <a:pt x="89836" y="142144"/>
                </a:lnTo>
                <a:lnTo>
                  <a:pt x="86868" y="192786"/>
                </a:lnTo>
                <a:lnTo>
                  <a:pt x="87368" y="215888"/>
                </a:lnTo>
                <a:lnTo>
                  <a:pt x="91368" y="257329"/>
                </a:lnTo>
                <a:lnTo>
                  <a:pt x="105044" y="306863"/>
                </a:lnTo>
                <a:lnTo>
                  <a:pt x="128198" y="338627"/>
                </a:lnTo>
                <a:lnTo>
                  <a:pt x="160273" y="349503"/>
                </a:lnTo>
                <a:lnTo>
                  <a:pt x="171491" y="348618"/>
                </a:lnTo>
                <a:lnTo>
                  <a:pt x="204406" y="316579"/>
                </a:lnTo>
                <a:lnTo>
                  <a:pt x="207170" y="269501"/>
                </a:lnTo>
                <a:lnTo>
                  <a:pt x="201675" y="236220"/>
                </a:lnTo>
                <a:lnTo>
                  <a:pt x="199770" y="233299"/>
                </a:lnTo>
                <a:lnTo>
                  <a:pt x="177800" y="222885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5"/>
                </a:lnTo>
                <a:lnTo>
                  <a:pt x="308482" y="225551"/>
                </a:lnTo>
                <a:lnTo>
                  <a:pt x="302259" y="228600"/>
                </a:lnTo>
                <a:lnTo>
                  <a:pt x="298957" y="232155"/>
                </a:lnTo>
                <a:lnTo>
                  <a:pt x="295782" y="235585"/>
                </a:lnTo>
                <a:lnTo>
                  <a:pt x="293496" y="240156"/>
                </a:lnTo>
                <a:lnTo>
                  <a:pt x="292353" y="245872"/>
                </a:lnTo>
                <a:lnTo>
                  <a:pt x="291083" y="251587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9"/>
                </a:lnTo>
                <a:lnTo>
                  <a:pt x="251206" y="381253"/>
                </a:lnTo>
                <a:lnTo>
                  <a:pt x="232663" y="361568"/>
                </a:lnTo>
                <a:lnTo>
                  <a:pt x="215800" y="370310"/>
                </a:lnTo>
                <a:lnTo>
                  <a:pt x="197770" y="376539"/>
                </a:lnTo>
                <a:lnTo>
                  <a:pt x="178550" y="380267"/>
                </a:lnTo>
                <a:lnTo>
                  <a:pt x="158114" y="381508"/>
                </a:lnTo>
                <a:lnTo>
                  <a:pt x="120751" y="378600"/>
                </a:lnTo>
                <a:lnTo>
                  <a:pt x="61263" y="355308"/>
                </a:lnTo>
                <a:lnTo>
                  <a:pt x="22020" y="308657"/>
                </a:lnTo>
                <a:lnTo>
                  <a:pt x="2450" y="238172"/>
                </a:lnTo>
                <a:lnTo>
                  <a:pt x="0" y="193928"/>
                </a:lnTo>
                <a:lnTo>
                  <a:pt x="859" y="169808"/>
                </a:lnTo>
                <a:lnTo>
                  <a:pt x="7768" y="126045"/>
                </a:lnTo>
                <a:lnTo>
                  <a:pt x="21538" y="88520"/>
                </a:lnTo>
                <a:lnTo>
                  <a:pt x="52577" y="45212"/>
                </a:lnTo>
                <a:lnTo>
                  <a:pt x="93136" y="16958"/>
                </a:lnTo>
                <a:lnTo>
                  <a:pt x="140382" y="2682"/>
                </a:lnTo>
                <a:lnTo>
                  <a:pt x="157299" y="668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5365" y="1780791"/>
            <a:ext cx="2321465" cy="4561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6033" y="1755647"/>
            <a:ext cx="5538215" cy="460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02863" y="3890771"/>
            <a:ext cx="1173480" cy="2237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6032" y="3870959"/>
            <a:ext cx="5538216" cy="2339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15715" y="2038857"/>
            <a:ext cx="5039995" cy="39386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500"/>
              </a:spcBef>
            </a:pPr>
            <a:r>
              <a:rPr sz="2800" spc="-10" dirty="0">
                <a:latin typeface="Cambria"/>
                <a:cs typeface="Cambria"/>
              </a:rPr>
              <a:t>After </a:t>
            </a:r>
            <a:r>
              <a:rPr sz="2800" spc="-5" dirty="0">
                <a:latin typeface="Cambria"/>
                <a:cs typeface="Cambria"/>
              </a:rPr>
              <a:t>choosing </a:t>
            </a:r>
            <a:r>
              <a:rPr sz="2800" spc="-10" dirty="0">
                <a:latin typeface="Cambria"/>
                <a:cs typeface="Cambria"/>
              </a:rPr>
              <a:t>the appropriate  nursing interventions, the </a:t>
            </a:r>
            <a:r>
              <a:rPr sz="2800" spc="-5" dirty="0">
                <a:latin typeface="Cambria"/>
                <a:cs typeface="Cambria"/>
              </a:rPr>
              <a:t>nurse  </a:t>
            </a:r>
            <a:r>
              <a:rPr sz="2800" spc="-10" dirty="0">
                <a:latin typeface="Cambria"/>
                <a:cs typeface="Cambria"/>
              </a:rPr>
              <a:t>writes </a:t>
            </a:r>
            <a:r>
              <a:rPr sz="2800" spc="-5" dirty="0">
                <a:latin typeface="Cambria"/>
                <a:cs typeface="Cambria"/>
              </a:rPr>
              <a:t>them on </a:t>
            </a:r>
            <a:r>
              <a:rPr sz="2800" dirty="0">
                <a:latin typeface="Cambria"/>
                <a:cs typeface="Cambria"/>
              </a:rPr>
              <a:t>the </a:t>
            </a:r>
            <a:r>
              <a:rPr sz="2800" spc="-15" dirty="0">
                <a:latin typeface="Cambria"/>
                <a:cs typeface="Cambria"/>
              </a:rPr>
              <a:t>care </a:t>
            </a:r>
            <a:r>
              <a:rPr sz="2800" spc="-5" dirty="0">
                <a:latin typeface="Cambria"/>
                <a:cs typeface="Cambria"/>
              </a:rPr>
              <a:t>plan as  nursing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orders</a:t>
            </a:r>
            <a:endParaRPr sz="2800"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2800" spc="-5" dirty="0">
                <a:latin typeface="Cambria"/>
                <a:cs typeface="Cambria"/>
              </a:rPr>
              <a:t>Nursing </a:t>
            </a:r>
            <a:r>
              <a:rPr sz="2800" spc="-10" dirty="0">
                <a:latin typeface="Cambria"/>
                <a:cs typeface="Cambria"/>
              </a:rPr>
              <a:t>orders </a:t>
            </a:r>
            <a:r>
              <a:rPr sz="2800" spc="-15" dirty="0">
                <a:latin typeface="Cambria"/>
                <a:cs typeface="Cambria"/>
              </a:rPr>
              <a:t>are </a:t>
            </a:r>
            <a:r>
              <a:rPr sz="2800" spc="-5" dirty="0">
                <a:latin typeface="Cambria"/>
                <a:cs typeface="Cambria"/>
              </a:rPr>
              <a:t>instructions  </a:t>
            </a:r>
            <a:r>
              <a:rPr sz="2800" spc="-15" dirty="0">
                <a:latin typeface="Cambria"/>
                <a:cs typeface="Cambria"/>
              </a:rPr>
              <a:t>for</a:t>
            </a:r>
            <a:r>
              <a:rPr sz="2800" spc="58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the </a:t>
            </a:r>
            <a:r>
              <a:rPr sz="2800" spc="-5" dirty="0">
                <a:latin typeface="Cambria"/>
                <a:cs typeface="Cambria"/>
              </a:rPr>
              <a:t>specific </a:t>
            </a:r>
            <a:r>
              <a:rPr sz="2800" spc="-10" dirty="0">
                <a:latin typeface="Cambria"/>
                <a:cs typeface="Cambria"/>
              </a:rPr>
              <a:t>activities the  </a:t>
            </a:r>
            <a:r>
              <a:rPr sz="2800" spc="-5" dirty="0">
                <a:latin typeface="Cambria"/>
                <a:cs typeface="Cambria"/>
              </a:rPr>
              <a:t>nurse </a:t>
            </a:r>
            <a:r>
              <a:rPr sz="2800" spc="-10" dirty="0">
                <a:latin typeface="Cambria"/>
                <a:cs typeface="Cambria"/>
              </a:rPr>
              <a:t>performs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5" dirty="0">
                <a:latin typeface="Cambria"/>
                <a:cs typeface="Cambria"/>
              </a:rPr>
              <a:t>help the </a:t>
            </a:r>
            <a:r>
              <a:rPr sz="2800" spc="-10" dirty="0">
                <a:latin typeface="Cambria"/>
                <a:cs typeface="Cambria"/>
              </a:rPr>
              <a:t>client  </a:t>
            </a:r>
            <a:r>
              <a:rPr sz="2800" spc="-5" dirty="0">
                <a:latin typeface="Cambria"/>
                <a:cs typeface="Cambria"/>
              </a:rPr>
              <a:t>meet established health </a:t>
            </a:r>
            <a:r>
              <a:rPr sz="2800" spc="-15" dirty="0">
                <a:latin typeface="Cambria"/>
                <a:cs typeface="Cambria"/>
              </a:rPr>
              <a:t>care  </a:t>
            </a:r>
            <a:r>
              <a:rPr sz="2800" spc="-10" dirty="0">
                <a:latin typeface="Cambria"/>
                <a:cs typeface="Cambria"/>
              </a:rPr>
              <a:t>goals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97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1" y="1282028"/>
            <a:ext cx="6650735" cy="170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4630" y="1004570"/>
            <a:ext cx="6626720" cy="277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9019" y="1026414"/>
            <a:ext cx="82042" cy="120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7811" y="1026413"/>
            <a:ext cx="109474" cy="233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8064" y="1026414"/>
            <a:ext cx="82042" cy="120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6820" y="1023239"/>
            <a:ext cx="123444" cy="240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6544" y="1026413"/>
            <a:ext cx="80772" cy="121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7188" y="1023239"/>
            <a:ext cx="123444" cy="240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5651" y="1023239"/>
            <a:ext cx="123444" cy="240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0915" y="1023239"/>
            <a:ext cx="123405" cy="240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0661" y="1007744"/>
            <a:ext cx="250825" cy="271780"/>
          </a:xfrm>
          <a:custGeom>
            <a:avLst/>
            <a:gdLst/>
            <a:ahLst/>
            <a:cxnLst/>
            <a:rect l="l" t="t" r="r" b="b"/>
            <a:pathLst>
              <a:path w="250825" h="271780">
                <a:moveTo>
                  <a:pt x="0" y="0"/>
                </a:moveTo>
                <a:lnTo>
                  <a:pt x="115824" y="0"/>
                </a:lnTo>
                <a:lnTo>
                  <a:pt x="127109" y="212"/>
                </a:lnTo>
                <a:lnTo>
                  <a:pt x="171053" y="7413"/>
                </a:lnTo>
                <a:lnTo>
                  <a:pt x="206629" y="32892"/>
                </a:lnTo>
                <a:lnTo>
                  <a:pt x="216789" y="73151"/>
                </a:lnTo>
                <a:lnTo>
                  <a:pt x="216360" y="82532"/>
                </a:lnTo>
                <a:lnTo>
                  <a:pt x="201914" y="119252"/>
                </a:lnTo>
                <a:lnTo>
                  <a:pt x="169638" y="142900"/>
                </a:lnTo>
                <a:lnTo>
                  <a:pt x="160400" y="147065"/>
                </a:lnTo>
                <a:lnTo>
                  <a:pt x="160400" y="148970"/>
                </a:lnTo>
                <a:lnTo>
                  <a:pt x="193881" y="178069"/>
                </a:lnTo>
                <a:lnTo>
                  <a:pt x="214630" y="219963"/>
                </a:lnTo>
                <a:lnTo>
                  <a:pt x="218799" y="228441"/>
                </a:lnTo>
                <a:lnTo>
                  <a:pt x="250825" y="258063"/>
                </a:lnTo>
                <a:lnTo>
                  <a:pt x="250825" y="271271"/>
                </a:lnTo>
                <a:lnTo>
                  <a:pt x="174244" y="271271"/>
                </a:lnTo>
                <a:lnTo>
                  <a:pt x="168318" y="262316"/>
                </a:lnTo>
                <a:lnTo>
                  <a:pt x="148209" y="223900"/>
                </a:lnTo>
                <a:lnTo>
                  <a:pt x="128143" y="179831"/>
                </a:lnTo>
                <a:lnTo>
                  <a:pt x="124079" y="172719"/>
                </a:lnTo>
                <a:lnTo>
                  <a:pt x="120777" y="168528"/>
                </a:lnTo>
                <a:lnTo>
                  <a:pt x="117475" y="164210"/>
                </a:lnTo>
                <a:lnTo>
                  <a:pt x="114046" y="161289"/>
                </a:lnTo>
                <a:lnTo>
                  <a:pt x="110617" y="159765"/>
                </a:lnTo>
                <a:lnTo>
                  <a:pt x="107061" y="158114"/>
                </a:lnTo>
                <a:lnTo>
                  <a:pt x="101727" y="157352"/>
                </a:lnTo>
                <a:lnTo>
                  <a:pt x="94361" y="157352"/>
                </a:lnTo>
                <a:lnTo>
                  <a:pt x="82931" y="157352"/>
                </a:lnTo>
                <a:lnTo>
                  <a:pt x="82931" y="221360"/>
                </a:lnTo>
                <a:lnTo>
                  <a:pt x="82931" y="231266"/>
                </a:lnTo>
                <a:lnTo>
                  <a:pt x="83312" y="238251"/>
                </a:lnTo>
                <a:lnTo>
                  <a:pt x="84328" y="242188"/>
                </a:lnTo>
                <a:lnTo>
                  <a:pt x="85217" y="246125"/>
                </a:lnTo>
                <a:lnTo>
                  <a:pt x="86995" y="249300"/>
                </a:lnTo>
                <a:lnTo>
                  <a:pt x="89662" y="251713"/>
                </a:lnTo>
                <a:lnTo>
                  <a:pt x="92329" y="254126"/>
                </a:lnTo>
                <a:lnTo>
                  <a:pt x="97155" y="256285"/>
                </a:lnTo>
                <a:lnTo>
                  <a:pt x="104394" y="258063"/>
                </a:lnTo>
                <a:lnTo>
                  <a:pt x="10439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763" y="255396"/>
                </a:lnTo>
                <a:lnTo>
                  <a:pt x="20700" y="237108"/>
                </a:lnTo>
                <a:lnTo>
                  <a:pt x="21082" y="232917"/>
                </a:lnTo>
                <a:lnTo>
                  <a:pt x="21336" y="227710"/>
                </a:lnTo>
                <a:lnTo>
                  <a:pt x="21336" y="221360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2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19558" y="26669"/>
                </a:lnTo>
                <a:lnTo>
                  <a:pt x="18161" y="24002"/>
                </a:lnTo>
                <a:lnTo>
                  <a:pt x="16764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55965" y="1007744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90" h="271780">
                <a:moveTo>
                  <a:pt x="0" y="0"/>
                </a:moveTo>
                <a:lnTo>
                  <a:pt x="197103" y="0"/>
                </a:lnTo>
                <a:lnTo>
                  <a:pt x="197103" y="63245"/>
                </a:lnTo>
                <a:lnTo>
                  <a:pt x="169925" y="63245"/>
                </a:lnTo>
                <a:lnTo>
                  <a:pt x="166733" y="54504"/>
                </a:lnTo>
                <a:lnTo>
                  <a:pt x="163814" y="47323"/>
                </a:lnTo>
                <a:lnTo>
                  <a:pt x="147827" y="27177"/>
                </a:lnTo>
                <a:lnTo>
                  <a:pt x="143636" y="24510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0" y="23240"/>
                </a:lnTo>
                <a:lnTo>
                  <a:pt x="82930" y="118617"/>
                </a:lnTo>
                <a:lnTo>
                  <a:pt x="109092" y="118617"/>
                </a:lnTo>
                <a:lnTo>
                  <a:pt x="114934" y="118617"/>
                </a:lnTo>
                <a:lnTo>
                  <a:pt x="119506" y="117728"/>
                </a:lnTo>
                <a:lnTo>
                  <a:pt x="122808" y="116077"/>
                </a:lnTo>
                <a:lnTo>
                  <a:pt x="126110" y="114426"/>
                </a:lnTo>
                <a:lnTo>
                  <a:pt x="137286" y="90042"/>
                </a:lnTo>
                <a:lnTo>
                  <a:pt x="159765" y="90042"/>
                </a:lnTo>
                <a:lnTo>
                  <a:pt x="159765" y="170687"/>
                </a:lnTo>
                <a:lnTo>
                  <a:pt x="137286" y="170687"/>
                </a:lnTo>
                <a:lnTo>
                  <a:pt x="135508" y="162940"/>
                </a:lnTo>
                <a:lnTo>
                  <a:pt x="133350" y="157099"/>
                </a:lnTo>
                <a:lnTo>
                  <a:pt x="115315" y="141858"/>
                </a:lnTo>
                <a:lnTo>
                  <a:pt x="109092" y="141858"/>
                </a:lnTo>
                <a:lnTo>
                  <a:pt x="82930" y="141858"/>
                </a:lnTo>
                <a:lnTo>
                  <a:pt x="82930" y="247903"/>
                </a:lnTo>
                <a:lnTo>
                  <a:pt x="125983" y="247903"/>
                </a:lnTo>
                <a:lnTo>
                  <a:pt x="130682" y="247903"/>
                </a:lnTo>
                <a:lnTo>
                  <a:pt x="134492" y="247650"/>
                </a:lnTo>
                <a:lnTo>
                  <a:pt x="137667" y="247014"/>
                </a:lnTo>
                <a:lnTo>
                  <a:pt x="140842" y="246506"/>
                </a:lnTo>
                <a:lnTo>
                  <a:pt x="143763" y="245490"/>
                </a:lnTo>
                <a:lnTo>
                  <a:pt x="146303" y="243966"/>
                </a:lnTo>
                <a:lnTo>
                  <a:pt x="148716" y="242569"/>
                </a:lnTo>
                <a:lnTo>
                  <a:pt x="159638" y="229869"/>
                </a:lnTo>
                <a:lnTo>
                  <a:pt x="161416" y="226949"/>
                </a:lnTo>
                <a:lnTo>
                  <a:pt x="171830" y="198627"/>
                </a:lnTo>
                <a:lnTo>
                  <a:pt x="199135" y="198627"/>
                </a:lnTo>
                <a:lnTo>
                  <a:pt x="195325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793"/>
                </a:lnTo>
                <a:lnTo>
                  <a:pt x="8762" y="255396"/>
                </a:lnTo>
                <a:lnTo>
                  <a:pt x="21335" y="227710"/>
                </a:lnTo>
                <a:lnTo>
                  <a:pt x="21335" y="221360"/>
                </a:lnTo>
                <a:lnTo>
                  <a:pt x="21335" y="50037"/>
                </a:lnTo>
                <a:lnTo>
                  <a:pt x="21335" y="43814"/>
                </a:lnTo>
                <a:lnTo>
                  <a:pt x="21081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19557" y="26669"/>
                </a:lnTo>
                <a:lnTo>
                  <a:pt x="18160" y="24002"/>
                </a:lnTo>
                <a:lnTo>
                  <a:pt x="16763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9453" y="1007744"/>
            <a:ext cx="247650" cy="271780"/>
          </a:xfrm>
          <a:custGeom>
            <a:avLst/>
            <a:gdLst/>
            <a:ahLst/>
            <a:cxnLst/>
            <a:rect l="l" t="t" r="r" b="b"/>
            <a:pathLst>
              <a:path w="247650" h="271780">
                <a:moveTo>
                  <a:pt x="0" y="0"/>
                </a:moveTo>
                <a:lnTo>
                  <a:pt x="103377" y="0"/>
                </a:lnTo>
                <a:lnTo>
                  <a:pt x="119262" y="331"/>
                </a:lnTo>
                <a:lnTo>
                  <a:pt x="158750" y="5206"/>
                </a:lnTo>
                <a:lnTo>
                  <a:pt x="198374" y="21462"/>
                </a:lnTo>
                <a:lnTo>
                  <a:pt x="226187" y="48005"/>
                </a:lnTo>
                <a:lnTo>
                  <a:pt x="242062" y="83692"/>
                </a:lnTo>
                <a:lnTo>
                  <a:pt x="247142" y="129793"/>
                </a:lnTo>
                <a:lnTo>
                  <a:pt x="246689" y="144843"/>
                </a:lnTo>
                <a:lnTo>
                  <a:pt x="239902" y="185419"/>
                </a:lnTo>
                <a:lnTo>
                  <a:pt x="218186" y="227456"/>
                </a:lnTo>
                <a:lnTo>
                  <a:pt x="186436" y="253364"/>
                </a:lnTo>
                <a:lnTo>
                  <a:pt x="143255" y="267588"/>
                </a:lnTo>
                <a:lnTo>
                  <a:pt x="90170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793"/>
                </a:lnTo>
                <a:lnTo>
                  <a:pt x="8763" y="255396"/>
                </a:lnTo>
                <a:lnTo>
                  <a:pt x="20700" y="237108"/>
                </a:lnTo>
                <a:lnTo>
                  <a:pt x="21081" y="232917"/>
                </a:lnTo>
                <a:lnTo>
                  <a:pt x="21336" y="227710"/>
                </a:lnTo>
                <a:lnTo>
                  <a:pt x="21336" y="221360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9705" y="1007744"/>
            <a:ext cx="250825" cy="271780"/>
          </a:xfrm>
          <a:custGeom>
            <a:avLst/>
            <a:gdLst/>
            <a:ahLst/>
            <a:cxnLst/>
            <a:rect l="l" t="t" r="r" b="b"/>
            <a:pathLst>
              <a:path w="250825" h="271780">
                <a:moveTo>
                  <a:pt x="0" y="0"/>
                </a:moveTo>
                <a:lnTo>
                  <a:pt x="115824" y="0"/>
                </a:lnTo>
                <a:lnTo>
                  <a:pt x="127109" y="212"/>
                </a:lnTo>
                <a:lnTo>
                  <a:pt x="171053" y="7413"/>
                </a:lnTo>
                <a:lnTo>
                  <a:pt x="206629" y="32892"/>
                </a:lnTo>
                <a:lnTo>
                  <a:pt x="216789" y="73151"/>
                </a:lnTo>
                <a:lnTo>
                  <a:pt x="216360" y="82532"/>
                </a:lnTo>
                <a:lnTo>
                  <a:pt x="201914" y="119252"/>
                </a:lnTo>
                <a:lnTo>
                  <a:pt x="169638" y="142900"/>
                </a:lnTo>
                <a:lnTo>
                  <a:pt x="160400" y="147065"/>
                </a:lnTo>
                <a:lnTo>
                  <a:pt x="160400" y="148970"/>
                </a:lnTo>
                <a:lnTo>
                  <a:pt x="193881" y="178069"/>
                </a:lnTo>
                <a:lnTo>
                  <a:pt x="214630" y="219963"/>
                </a:lnTo>
                <a:lnTo>
                  <a:pt x="218799" y="228441"/>
                </a:lnTo>
                <a:lnTo>
                  <a:pt x="250825" y="258063"/>
                </a:lnTo>
                <a:lnTo>
                  <a:pt x="250825" y="271271"/>
                </a:lnTo>
                <a:lnTo>
                  <a:pt x="174244" y="271271"/>
                </a:lnTo>
                <a:lnTo>
                  <a:pt x="168318" y="262316"/>
                </a:lnTo>
                <a:lnTo>
                  <a:pt x="148209" y="223900"/>
                </a:lnTo>
                <a:lnTo>
                  <a:pt x="128143" y="179831"/>
                </a:lnTo>
                <a:lnTo>
                  <a:pt x="124079" y="172719"/>
                </a:lnTo>
                <a:lnTo>
                  <a:pt x="120777" y="168528"/>
                </a:lnTo>
                <a:lnTo>
                  <a:pt x="117475" y="164210"/>
                </a:lnTo>
                <a:lnTo>
                  <a:pt x="114046" y="161289"/>
                </a:lnTo>
                <a:lnTo>
                  <a:pt x="110617" y="159765"/>
                </a:lnTo>
                <a:lnTo>
                  <a:pt x="107061" y="158114"/>
                </a:lnTo>
                <a:lnTo>
                  <a:pt x="101727" y="157352"/>
                </a:lnTo>
                <a:lnTo>
                  <a:pt x="94361" y="157352"/>
                </a:lnTo>
                <a:lnTo>
                  <a:pt x="82931" y="157352"/>
                </a:lnTo>
                <a:lnTo>
                  <a:pt x="82931" y="221360"/>
                </a:lnTo>
                <a:lnTo>
                  <a:pt x="82931" y="231266"/>
                </a:lnTo>
                <a:lnTo>
                  <a:pt x="83312" y="238251"/>
                </a:lnTo>
                <a:lnTo>
                  <a:pt x="84328" y="242188"/>
                </a:lnTo>
                <a:lnTo>
                  <a:pt x="85217" y="246125"/>
                </a:lnTo>
                <a:lnTo>
                  <a:pt x="104394" y="258063"/>
                </a:lnTo>
                <a:lnTo>
                  <a:pt x="10439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762" y="255396"/>
                </a:lnTo>
                <a:lnTo>
                  <a:pt x="20700" y="237108"/>
                </a:lnTo>
                <a:lnTo>
                  <a:pt x="21082" y="232917"/>
                </a:lnTo>
                <a:lnTo>
                  <a:pt x="21336" y="227710"/>
                </a:lnTo>
                <a:lnTo>
                  <a:pt x="21336" y="221360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2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19558" y="26669"/>
                </a:lnTo>
                <a:lnTo>
                  <a:pt x="18161" y="24002"/>
                </a:lnTo>
                <a:lnTo>
                  <a:pt x="16764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762" y="999998"/>
            <a:ext cx="1417955" cy="2867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0073" y="1007744"/>
            <a:ext cx="192405" cy="271780"/>
          </a:xfrm>
          <a:custGeom>
            <a:avLst/>
            <a:gdLst/>
            <a:ahLst/>
            <a:cxnLst/>
            <a:rect l="l" t="t" r="r" b="b"/>
            <a:pathLst>
              <a:path w="192404" h="271780">
                <a:moveTo>
                  <a:pt x="0" y="0"/>
                </a:moveTo>
                <a:lnTo>
                  <a:pt x="192150" y="0"/>
                </a:lnTo>
                <a:lnTo>
                  <a:pt x="192150" y="63245"/>
                </a:lnTo>
                <a:lnTo>
                  <a:pt x="164973" y="63245"/>
                </a:lnTo>
                <a:lnTo>
                  <a:pt x="161780" y="54504"/>
                </a:lnTo>
                <a:lnTo>
                  <a:pt x="158861" y="47323"/>
                </a:lnTo>
                <a:lnTo>
                  <a:pt x="142875" y="27177"/>
                </a:lnTo>
                <a:lnTo>
                  <a:pt x="138684" y="24510"/>
                </a:lnTo>
                <a:lnTo>
                  <a:pt x="131444" y="23240"/>
                </a:lnTo>
                <a:lnTo>
                  <a:pt x="121157" y="23240"/>
                </a:lnTo>
                <a:lnTo>
                  <a:pt x="82930" y="23240"/>
                </a:lnTo>
                <a:lnTo>
                  <a:pt x="82930" y="124332"/>
                </a:lnTo>
                <a:lnTo>
                  <a:pt x="108330" y="124332"/>
                </a:lnTo>
                <a:lnTo>
                  <a:pt x="114553" y="124332"/>
                </a:lnTo>
                <a:lnTo>
                  <a:pt x="119379" y="123443"/>
                </a:lnTo>
                <a:lnTo>
                  <a:pt x="122681" y="121538"/>
                </a:lnTo>
                <a:lnTo>
                  <a:pt x="126111" y="119633"/>
                </a:lnTo>
                <a:lnTo>
                  <a:pt x="136525" y="92837"/>
                </a:lnTo>
                <a:lnTo>
                  <a:pt x="159003" y="92837"/>
                </a:lnTo>
                <a:lnTo>
                  <a:pt x="159003" y="179450"/>
                </a:lnTo>
                <a:lnTo>
                  <a:pt x="136525" y="179450"/>
                </a:lnTo>
                <a:lnTo>
                  <a:pt x="134874" y="171068"/>
                </a:lnTo>
                <a:lnTo>
                  <a:pt x="132968" y="164591"/>
                </a:lnTo>
                <a:lnTo>
                  <a:pt x="114426" y="147574"/>
                </a:lnTo>
                <a:lnTo>
                  <a:pt x="108330" y="147574"/>
                </a:lnTo>
                <a:lnTo>
                  <a:pt x="82930" y="147574"/>
                </a:lnTo>
                <a:lnTo>
                  <a:pt x="82930" y="221360"/>
                </a:lnTo>
                <a:lnTo>
                  <a:pt x="82930" y="228345"/>
                </a:lnTo>
                <a:lnTo>
                  <a:pt x="83057" y="233679"/>
                </a:lnTo>
                <a:lnTo>
                  <a:pt x="95885" y="255396"/>
                </a:lnTo>
                <a:lnTo>
                  <a:pt x="98551" y="256539"/>
                </a:lnTo>
                <a:lnTo>
                  <a:pt x="102235" y="257428"/>
                </a:lnTo>
                <a:lnTo>
                  <a:pt x="106934" y="258063"/>
                </a:lnTo>
                <a:lnTo>
                  <a:pt x="10693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920"/>
                </a:lnTo>
                <a:lnTo>
                  <a:pt x="8762" y="255524"/>
                </a:lnTo>
                <a:lnTo>
                  <a:pt x="11684" y="253872"/>
                </a:lnTo>
                <a:lnTo>
                  <a:pt x="14477" y="252349"/>
                </a:lnTo>
                <a:lnTo>
                  <a:pt x="16637" y="250189"/>
                </a:lnTo>
                <a:lnTo>
                  <a:pt x="18034" y="247522"/>
                </a:lnTo>
                <a:lnTo>
                  <a:pt x="19430" y="244728"/>
                </a:lnTo>
                <a:lnTo>
                  <a:pt x="20319" y="241300"/>
                </a:lnTo>
                <a:lnTo>
                  <a:pt x="20700" y="236981"/>
                </a:lnTo>
                <a:lnTo>
                  <a:pt x="21081" y="232790"/>
                </a:lnTo>
                <a:lnTo>
                  <a:pt x="21336" y="227456"/>
                </a:lnTo>
                <a:lnTo>
                  <a:pt x="21336" y="221106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8952" y="1007744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4" h="271780">
                <a:moveTo>
                  <a:pt x="0" y="0"/>
                </a:moveTo>
                <a:lnTo>
                  <a:pt x="233934" y="0"/>
                </a:lnTo>
                <a:lnTo>
                  <a:pt x="233934" y="69722"/>
                </a:lnTo>
                <a:lnTo>
                  <a:pt x="206628" y="69722"/>
                </a:lnTo>
                <a:lnTo>
                  <a:pt x="204089" y="60705"/>
                </a:lnTo>
                <a:lnTo>
                  <a:pt x="202184" y="54101"/>
                </a:lnTo>
                <a:lnTo>
                  <a:pt x="200660" y="49910"/>
                </a:lnTo>
                <a:lnTo>
                  <a:pt x="199262" y="45592"/>
                </a:lnTo>
                <a:lnTo>
                  <a:pt x="197612" y="42037"/>
                </a:lnTo>
                <a:lnTo>
                  <a:pt x="195834" y="38988"/>
                </a:lnTo>
                <a:lnTo>
                  <a:pt x="194056" y="36067"/>
                </a:lnTo>
                <a:lnTo>
                  <a:pt x="192150" y="33527"/>
                </a:lnTo>
                <a:lnTo>
                  <a:pt x="190119" y="31622"/>
                </a:lnTo>
                <a:lnTo>
                  <a:pt x="188214" y="29590"/>
                </a:lnTo>
                <a:lnTo>
                  <a:pt x="167640" y="23240"/>
                </a:lnTo>
                <a:lnTo>
                  <a:pt x="162179" y="23240"/>
                </a:lnTo>
                <a:lnTo>
                  <a:pt x="147828" y="23240"/>
                </a:lnTo>
                <a:lnTo>
                  <a:pt x="147828" y="221360"/>
                </a:lnTo>
                <a:lnTo>
                  <a:pt x="147828" y="228345"/>
                </a:lnTo>
                <a:lnTo>
                  <a:pt x="148081" y="233679"/>
                </a:lnTo>
                <a:lnTo>
                  <a:pt x="148462" y="237362"/>
                </a:lnTo>
                <a:lnTo>
                  <a:pt x="148844" y="240918"/>
                </a:lnTo>
                <a:lnTo>
                  <a:pt x="149606" y="243966"/>
                </a:lnTo>
                <a:lnTo>
                  <a:pt x="150622" y="246125"/>
                </a:lnTo>
                <a:lnTo>
                  <a:pt x="151637" y="248412"/>
                </a:lnTo>
                <a:lnTo>
                  <a:pt x="160909" y="255396"/>
                </a:lnTo>
                <a:lnTo>
                  <a:pt x="163575" y="256539"/>
                </a:lnTo>
                <a:lnTo>
                  <a:pt x="167259" y="257428"/>
                </a:lnTo>
                <a:lnTo>
                  <a:pt x="171958" y="258063"/>
                </a:lnTo>
                <a:lnTo>
                  <a:pt x="171958" y="271271"/>
                </a:lnTo>
                <a:lnTo>
                  <a:pt x="62230" y="271271"/>
                </a:lnTo>
                <a:lnTo>
                  <a:pt x="62230" y="258063"/>
                </a:lnTo>
                <a:lnTo>
                  <a:pt x="67818" y="257175"/>
                </a:lnTo>
                <a:lnTo>
                  <a:pt x="72136" y="255904"/>
                </a:lnTo>
                <a:lnTo>
                  <a:pt x="75437" y="254380"/>
                </a:lnTo>
                <a:lnTo>
                  <a:pt x="78740" y="252856"/>
                </a:lnTo>
                <a:lnTo>
                  <a:pt x="81153" y="250697"/>
                </a:lnTo>
                <a:lnTo>
                  <a:pt x="82677" y="247903"/>
                </a:lnTo>
                <a:lnTo>
                  <a:pt x="84328" y="245237"/>
                </a:lnTo>
                <a:lnTo>
                  <a:pt x="85217" y="241680"/>
                </a:lnTo>
                <a:lnTo>
                  <a:pt x="85725" y="237362"/>
                </a:lnTo>
                <a:lnTo>
                  <a:pt x="86106" y="233044"/>
                </a:lnTo>
                <a:lnTo>
                  <a:pt x="86233" y="227710"/>
                </a:lnTo>
                <a:lnTo>
                  <a:pt x="86233" y="221360"/>
                </a:lnTo>
                <a:lnTo>
                  <a:pt x="86233" y="23240"/>
                </a:lnTo>
                <a:lnTo>
                  <a:pt x="70231" y="23240"/>
                </a:lnTo>
                <a:lnTo>
                  <a:pt x="62230" y="23240"/>
                </a:lnTo>
                <a:lnTo>
                  <a:pt x="56134" y="24129"/>
                </a:lnTo>
                <a:lnTo>
                  <a:pt x="51943" y="26034"/>
                </a:lnTo>
                <a:lnTo>
                  <a:pt x="47625" y="27939"/>
                </a:lnTo>
                <a:lnTo>
                  <a:pt x="43942" y="30860"/>
                </a:lnTo>
                <a:lnTo>
                  <a:pt x="40893" y="34797"/>
                </a:lnTo>
                <a:lnTo>
                  <a:pt x="37718" y="38734"/>
                </a:lnTo>
                <a:lnTo>
                  <a:pt x="35052" y="44068"/>
                </a:lnTo>
                <a:lnTo>
                  <a:pt x="32766" y="50800"/>
                </a:lnTo>
                <a:lnTo>
                  <a:pt x="30606" y="57403"/>
                </a:lnTo>
                <a:lnTo>
                  <a:pt x="28702" y="63753"/>
                </a:lnTo>
                <a:lnTo>
                  <a:pt x="27305" y="69722"/>
                </a:lnTo>
                <a:lnTo>
                  <a:pt x="0" y="697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8443" y="1007744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5" h="271780">
                <a:moveTo>
                  <a:pt x="0" y="0"/>
                </a:moveTo>
                <a:lnTo>
                  <a:pt x="80518" y="0"/>
                </a:lnTo>
                <a:lnTo>
                  <a:pt x="150875" y="122174"/>
                </a:lnTo>
                <a:lnTo>
                  <a:pt x="173063" y="163103"/>
                </a:lnTo>
                <a:lnTo>
                  <a:pt x="186689" y="190500"/>
                </a:lnTo>
                <a:lnTo>
                  <a:pt x="189864" y="190500"/>
                </a:lnTo>
                <a:lnTo>
                  <a:pt x="188864" y="166235"/>
                </a:lnTo>
                <a:lnTo>
                  <a:pt x="188150" y="140874"/>
                </a:lnTo>
                <a:lnTo>
                  <a:pt x="187721" y="114419"/>
                </a:lnTo>
                <a:lnTo>
                  <a:pt x="187578" y="86867"/>
                </a:lnTo>
                <a:lnTo>
                  <a:pt x="187578" y="49910"/>
                </a:lnTo>
                <a:lnTo>
                  <a:pt x="187578" y="41275"/>
                </a:lnTo>
                <a:lnTo>
                  <a:pt x="183514" y="22478"/>
                </a:lnTo>
                <a:lnTo>
                  <a:pt x="182118" y="20446"/>
                </a:lnTo>
                <a:lnTo>
                  <a:pt x="180339" y="18795"/>
                </a:lnTo>
                <a:lnTo>
                  <a:pt x="177926" y="17525"/>
                </a:lnTo>
                <a:lnTo>
                  <a:pt x="175640" y="16128"/>
                </a:lnTo>
                <a:lnTo>
                  <a:pt x="171831" y="14731"/>
                </a:lnTo>
                <a:lnTo>
                  <a:pt x="166369" y="13080"/>
                </a:lnTo>
                <a:lnTo>
                  <a:pt x="166369" y="0"/>
                </a:lnTo>
                <a:lnTo>
                  <a:pt x="241426" y="0"/>
                </a:lnTo>
                <a:lnTo>
                  <a:pt x="241426" y="13080"/>
                </a:lnTo>
                <a:lnTo>
                  <a:pt x="236219" y="14858"/>
                </a:lnTo>
                <a:lnTo>
                  <a:pt x="232409" y="16255"/>
                </a:lnTo>
                <a:lnTo>
                  <a:pt x="230250" y="17525"/>
                </a:lnTo>
                <a:lnTo>
                  <a:pt x="228091" y="18668"/>
                </a:lnTo>
                <a:lnTo>
                  <a:pt x="226187" y="20319"/>
                </a:lnTo>
                <a:lnTo>
                  <a:pt x="224662" y="22225"/>
                </a:lnTo>
                <a:lnTo>
                  <a:pt x="223138" y="24256"/>
                </a:lnTo>
                <a:lnTo>
                  <a:pt x="221995" y="27304"/>
                </a:lnTo>
                <a:lnTo>
                  <a:pt x="221233" y="31241"/>
                </a:lnTo>
                <a:lnTo>
                  <a:pt x="220344" y="35305"/>
                </a:lnTo>
                <a:lnTo>
                  <a:pt x="219963" y="41528"/>
                </a:lnTo>
                <a:lnTo>
                  <a:pt x="219963" y="49910"/>
                </a:lnTo>
                <a:lnTo>
                  <a:pt x="219963" y="271271"/>
                </a:lnTo>
                <a:lnTo>
                  <a:pt x="169544" y="271271"/>
                </a:lnTo>
                <a:lnTo>
                  <a:pt x="80137" y="116585"/>
                </a:lnTo>
                <a:lnTo>
                  <a:pt x="71683" y="101778"/>
                </a:lnTo>
                <a:lnTo>
                  <a:pt x="64420" y="88614"/>
                </a:lnTo>
                <a:lnTo>
                  <a:pt x="58348" y="77116"/>
                </a:lnTo>
                <a:lnTo>
                  <a:pt x="53466" y="67309"/>
                </a:lnTo>
                <a:lnTo>
                  <a:pt x="51688" y="67309"/>
                </a:lnTo>
                <a:lnTo>
                  <a:pt x="52595" y="89009"/>
                </a:lnTo>
                <a:lnTo>
                  <a:pt x="53228" y="111267"/>
                </a:lnTo>
                <a:lnTo>
                  <a:pt x="53599" y="134121"/>
                </a:lnTo>
                <a:lnTo>
                  <a:pt x="53720" y="157606"/>
                </a:lnTo>
                <a:lnTo>
                  <a:pt x="53720" y="221487"/>
                </a:lnTo>
                <a:lnTo>
                  <a:pt x="53720" y="231520"/>
                </a:lnTo>
                <a:lnTo>
                  <a:pt x="54228" y="238378"/>
                </a:lnTo>
                <a:lnTo>
                  <a:pt x="55244" y="242442"/>
                </a:lnTo>
                <a:lnTo>
                  <a:pt x="56133" y="246379"/>
                </a:lnTo>
                <a:lnTo>
                  <a:pt x="75183" y="258063"/>
                </a:lnTo>
                <a:lnTo>
                  <a:pt x="75183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793"/>
                </a:lnTo>
                <a:lnTo>
                  <a:pt x="8889" y="255269"/>
                </a:lnTo>
                <a:lnTo>
                  <a:pt x="11683" y="253745"/>
                </a:lnTo>
                <a:lnTo>
                  <a:pt x="14477" y="252094"/>
                </a:lnTo>
                <a:lnTo>
                  <a:pt x="16637" y="249935"/>
                </a:lnTo>
                <a:lnTo>
                  <a:pt x="18033" y="247268"/>
                </a:lnTo>
                <a:lnTo>
                  <a:pt x="19431" y="244601"/>
                </a:lnTo>
                <a:lnTo>
                  <a:pt x="20319" y="241172"/>
                </a:lnTo>
                <a:lnTo>
                  <a:pt x="20700" y="236981"/>
                </a:lnTo>
                <a:lnTo>
                  <a:pt x="21081" y="232917"/>
                </a:lnTo>
                <a:lnTo>
                  <a:pt x="21335" y="227710"/>
                </a:lnTo>
                <a:lnTo>
                  <a:pt x="21335" y="221487"/>
                </a:lnTo>
                <a:lnTo>
                  <a:pt x="21335" y="49656"/>
                </a:lnTo>
                <a:lnTo>
                  <a:pt x="21335" y="39750"/>
                </a:lnTo>
                <a:lnTo>
                  <a:pt x="20827" y="32892"/>
                </a:lnTo>
                <a:lnTo>
                  <a:pt x="20065" y="29082"/>
                </a:lnTo>
                <a:lnTo>
                  <a:pt x="19176" y="25272"/>
                </a:lnTo>
                <a:lnTo>
                  <a:pt x="17399" y="22225"/>
                </a:lnTo>
                <a:lnTo>
                  <a:pt x="14605" y="19684"/>
                </a:lnTo>
                <a:lnTo>
                  <a:pt x="11937" y="17144"/>
                </a:lnTo>
                <a:lnTo>
                  <a:pt x="7112" y="1498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4380" y="1007744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89" h="271780">
                <a:moveTo>
                  <a:pt x="0" y="0"/>
                </a:moveTo>
                <a:lnTo>
                  <a:pt x="197104" y="0"/>
                </a:lnTo>
                <a:lnTo>
                  <a:pt x="197104" y="63245"/>
                </a:lnTo>
                <a:lnTo>
                  <a:pt x="169925" y="63245"/>
                </a:lnTo>
                <a:lnTo>
                  <a:pt x="166733" y="54504"/>
                </a:lnTo>
                <a:lnTo>
                  <a:pt x="163814" y="47323"/>
                </a:lnTo>
                <a:lnTo>
                  <a:pt x="147827" y="27177"/>
                </a:lnTo>
                <a:lnTo>
                  <a:pt x="143637" y="24510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1" y="23240"/>
                </a:lnTo>
                <a:lnTo>
                  <a:pt x="82931" y="118617"/>
                </a:lnTo>
                <a:lnTo>
                  <a:pt x="109093" y="118617"/>
                </a:lnTo>
                <a:lnTo>
                  <a:pt x="114935" y="118617"/>
                </a:lnTo>
                <a:lnTo>
                  <a:pt x="119506" y="117728"/>
                </a:lnTo>
                <a:lnTo>
                  <a:pt x="122808" y="116077"/>
                </a:lnTo>
                <a:lnTo>
                  <a:pt x="126111" y="114426"/>
                </a:lnTo>
                <a:lnTo>
                  <a:pt x="137287" y="90042"/>
                </a:lnTo>
                <a:lnTo>
                  <a:pt x="159766" y="90042"/>
                </a:lnTo>
                <a:lnTo>
                  <a:pt x="159766" y="170687"/>
                </a:lnTo>
                <a:lnTo>
                  <a:pt x="137287" y="170687"/>
                </a:lnTo>
                <a:lnTo>
                  <a:pt x="135508" y="162940"/>
                </a:lnTo>
                <a:lnTo>
                  <a:pt x="133350" y="157099"/>
                </a:lnTo>
                <a:lnTo>
                  <a:pt x="115316" y="141858"/>
                </a:lnTo>
                <a:lnTo>
                  <a:pt x="109093" y="141858"/>
                </a:lnTo>
                <a:lnTo>
                  <a:pt x="82931" y="141858"/>
                </a:lnTo>
                <a:lnTo>
                  <a:pt x="82931" y="247903"/>
                </a:lnTo>
                <a:lnTo>
                  <a:pt x="125983" y="247903"/>
                </a:lnTo>
                <a:lnTo>
                  <a:pt x="130682" y="247903"/>
                </a:lnTo>
                <a:lnTo>
                  <a:pt x="134493" y="247650"/>
                </a:lnTo>
                <a:lnTo>
                  <a:pt x="137668" y="247014"/>
                </a:lnTo>
                <a:lnTo>
                  <a:pt x="140843" y="246506"/>
                </a:lnTo>
                <a:lnTo>
                  <a:pt x="143763" y="245490"/>
                </a:lnTo>
                <a:lnTo>
                  <a:pt x="146304" y="243966"/>
                </a:lnTo>
                <a:lnTo>
                  <a:pt x="148717" y="242569"/>
                </a:lnTo>
                <a:lnTo>
                  <a:pt x="159638" y="229869"/>
                </a:lnTo>
                <a:lnTo>
                  <a:pt x="161417" y="226949"/>
                </a:lnTo>
                <a:lnTo>
                  <a:pt x="171831" y="198627"/>
                </a:lnTo>
                <a:lnTo>
                  <a:pt x="199136" y="198627"/>
                </a:lnTo>
                <a:lnTo>
                  <a:pt x="195325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793"/>
                </a:lnTo>
                <a:lnTo>
                  <a:pt x="8762" y="255396"/>
                </a:lnTo>
                <a:lnTo>
                  <a:pt x="20700" y="237108"/>
                </a:lnTo>
                <a:lnTo>
                  <a:pt x="21081" y="232917"/>
                </a:lnTo>
                <a:lnTo>
                  <a:pt x="21336" y="227710"/>
                </a:lnTo>
                <a:lnTo>
                  <a:pt x="21336" y="221360"/>
                </a:lnTo>
                <a:lnTo>
                  <a:pt x="21336" y="50037"/>
                </a:lnTo>
                <a:lnTo>
                  <a:pt x="21336" y="43814"/>
                </a:lnTo>
                <a:lnTo>
                  <a:pt x="21081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19557" y="26669"/>
                </a:lnTo>
                <a:lnTo>
                  <a:pt x="18161" y="24002"/>
                </a:lnTo>
                <a:lnTo>
                  <a:pt x="16763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7902" y="1007744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5" h="271780">
                <a:moveTo>
                  <a:pt x="0" y="0"/>
                </a:moveTo>
                <a:lnTo>
                  <a:pt x="80518" y="0"/>
                </a:lnTo>
                <a:lnTo>
                  <a:pt x="150875" y="122174"/>
                </a:lnTo>
                <a:lnTo>
                  <a:pt x="173063" y="163103"/>
                </a:lnTo>
                <a:lnTo>
                  <a:pt x="186690" y="190500"/>
                </a:lnTo>
                <a:lnTo>
                  <a:pt x="189865" y="190500"/>
                </a:lnTo>
                <a:lnTo>
                  <a:pt x="188864" y="166235"/>
                </a:lnTo>
                <a:lnTo>
                  <a:pt x="188150" y="140874"/>
                </a:lnTo>
                <a:lnTo>
                  <a:pt x="187721" y="114419"/>
                </a:lnTo>
                <a:lnTo>
                  <a:pt x="187579" y="86867"/>
                </a:lnTo>
                <a:lnTo>
                  <a:pt x="187579" y="49910"/>
                </a:lnTo>
                <a:lnTo>
                  <a:pt x="187579" y="41275"/>
                </a:lnTo>
                <a:lnTo>
                  <a:pt x="183515" y="22478"/>
                </a:lnTo>
                <a:lnTo>
                  <a:pt x="182118" y="20446"/>
                </a:lnTo>
                <a:lnTo>
                  <a:pt x="180340" y="18795"/>
                </a:lnTo>
                <a:lnTo>
                  <a:pt x="177927" y="17525"/>
                </a:lnTo>
                <a:lnTo>
                  <a:pt x="175641" y="16128"/>
                </a:lnTo>
                <a:lnTo>
                  <a:pt x="171831" y="14731"/>
                </a:lnTo>
                <a:lnTo>
                  <a:pt x="166370" y="13080"/>
                </a:lnTo>
                <a:lnTo>
                  <a:pt x="166370" y="0"/>
                </a:lnTo>
                <a:lnTo>
                  <a:pt x="241427" y="0"/>
                </a:lnTo>
                <a:lnTo>
                  <a:pt x="241427" y="13080"/>
                </a:lnTo>
                <a:lnTo>
                  <a:pt x="236220" y="14858"/>
                </a:lnTo>
                <a:lnTo>
                  <a:pt x="232410" y="16255"/>
                </a:lnTo>
                <a:lnTo>
                  <a:pt x="230250" y="17525"/>
                </a:lnTo>
                <a:lnTo>
                  <a:pt x="228092" y="18668"/>
                </a:lnTo>
                <a:lnTo>
                  <a:pt x="226187" y="20319"/>
                </a:lnTo>
                <a:lnTo>
                  <a:pt x="224662" y="22225"/>
                </a:lnTo>
                <a:lnTo>
                  <a:pt x="223139" y="24256"/>
                </a:lnTo>
                <a:lnTo>
                  <a:pt x="221996" y="27304"/>
                </a:lnTo>
                <a:lnTo>
                  <a:pt x="221234" y="31241"/>
                </a:lnTo>
                <a:lnTo>
                  <a:pt x="220345" y="35305"/>
                </a:lnTo>
                <a:lnTo>
                  <a:pt x="219964" y="41528"/>
                </a:lnTo>
                <a:lnTo>
                  <a:pt x="219964" y="49910"/>
                </a:lnTo>
                <a:lnTo>
                  <a:pt x="219964" y="271271"/>
                </a:lnTo>
                <a:lnTo>
                  <a:pt x="169545" y="271271"/>
                </a:lnTo>
                <a:lnTo>
                  <a:pt x="80137" y="116585"/>
                </a:lnTo>
                <a:lnTo>
                  <a:pt x="71683" y="101778"/>
                </a:lnTo>
                <a:lnTo>
                  <a:pt x="64420" y="88614"/>
                </a:lnTo>
                <a:lnTo>
                  <a:pt x="58348" y="77116"/>
                </a:lnTo>
                <a:lnTo>
                  <a:pt x="53467" y="67309"/>
                </a:lnTo>
                <a:lnTo>
                  <a:pt x="51689" y="67309"/>
                </a:lnTo>
                <a:lnTo>
                  <a:pt x="52595" y="89009"/>
                </a:lnTo>
                <a:lnTo>
                  <a:pt x="53228" y="111267"/>
                </a:lnTo>
                <a:lnTo>
                  <a:pt x="53599" y="134121"/>
                </a:lnTo>
                <a:lnTo>
                  <a:pt x="53721" y="157606"/>
                </a:lnTo>
                <a:lnTo>
                  <a:pt x="53721" y="221487"/>
                </a:lnTo>
                <a:lnTo>
                  <a:pt x="53721" y="231520"/>
                </a:lnTo>
                <a:lnTo>
                  <a:pt x="54229" y="238378"/>
                </a:lnTo>
                <a:lnTo>
                  <a:pt x="55245" y="242442"/>
                </a:lnTo>
                <a:lnTo>
                  <a:pt x="56134" y="246379"/>
                </a:lnTo>
                <a:lnTo>
                  <a:pt x="58039" y="249554"/>
                </a:lnTo>
                <a:lnTo>
                  <a:pt x="60579" y="251840"/>
                </a:lnTo>
                <a:lnTo>
                  <a:pt x="63118" y="254126"/>
                </a:lnTo>
                <a:lnTo>
                  <a:pt x="68072" y="256285"/>
                </a:lnTo>
                <a:lnTo>
                  <a:pt x="75184" y="258063"/>
                </a:lnTo>
                <a:lnTo>
                  <a:pt x="7518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269"/>
                </a:lnTo>
                <a:lnTo>
                  <a:pt x="20700" y="236981"/>
                </a:lnTo>
                <a:lnTo>
                  <a:pt x="21081" y="232917"/>
                </a:lnTo>
                <a:lnTo>
                  <a:pt x="21336" y="227710"/>
                </a:lnTo>
                <a:lnTo>
                  <a:pt x="21336" y="221487"/>
                </a:lnTo>
                <a:lnTo>
                  <a:pt x="21336" y="49656"/>
                </a:lnTo>
                <a:lnTo>
                  <a:pt x="21336" y="39750"/>
                </a:lnTo>
                <a:lnTo>
                  <a:pt x="20828" y="32892"/>
                </a:lnTo>
                <a:lnTo>
                  <a:pt x="20066" y="29082"/>
                </a:lnTo>
                <a:lnTo>
                  <a:pt x="19177" y="25272"/>
                </a:lnTo>
                <a:lnTo>
                  <a:pt x="17399" y="22225"/>
                </a:lnTo>
                <a:lnTo>
                  <a:pt x="14605" y="19684"/>
                </a:lnTo>
                <a:lnTo>
                  <a:pt x="11937" y="17144"/>
                </a:lnTo>
                <a:lnTo>
                  <a:pt x="7112" y="1498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8185" y="1007744"/>
            <a:ext cx="215900" cy="271780"/>
          </a:xfrm>
          <a:custGeom>
            <a:avLst/>
            <a:gdLst/>
            <a:ahLst/>
            <a:cxnLst/>
            <a:rect l="l" t="t" r="r" b="b"/>
            <a:pathLst>
              <a:path w="215900" h="271780">
                <a:moveTo>
                  <a:pt x="0" y="0"/>
                </a:moveTo>
                <a:lnTo>
                  <a:pt x="115442" y="0"/>
                </a:lnTo>
                <a:lnTo>
                  <a:pt x="139015" y="1121"/>
                </a:lnTo>
                <a:lnTo>
                  <a:pt x="176682" y="10126"/>
                </a:lnTo>
                <a:lnTo>
                  <a:pt x="209502" y="40798"/>
                </a:lnTo>
                <a:lnTo>
                  <a:pt x="215772" y="73278"/>
                </a:lnTo>
                <a:lnTo>
                  <a:pt x="215036" y="86070"/>
                </a:lnTo>
                <a:lnTo>
                  <a:pt x="197538" y="128375"/>
                </a:lnTo>
                <a:lnTo>
                  <a:pt x="158289" y="153124"/>
                </a:lnTo>
                <a:lnTo>
                  <a:pt x="114426" y="158750"/>
                </a:lnTo>
                <a:lnTo>
                  <a:pt x="105237" y="158702"/>
                </a:lnTo>
                <a:lnTo>
                  <a:pt x="96916" y="158559"/>
                </a:lnTo>
                <a:lnTo>
                  <a:pt x="89477" y="158321"/>
                </a:lnTo>
                <a:lnTo>
                  <a:pt x="82931" y="157987"/>
                </a:lnTo>
                <a:lnTo>
                  <a:pt x="82931" y="221487"/>
                </a:lnTo>
                <a:lnTo>
                  <a:pt x="82931" y="230250"/>
                </a:lnTo>
                <a:lnTo>
                  <a:pt x="83184" y="236474"/>
                </a:lnTo>
                <a:lnTo>
                  <a:pt x="106933" y="258063"/>
                </a:lnTo>
                <a:lnTo>
                  <a:pt x="106933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2" y="256793"/>
                </a:lnTo>
                <a:lnTo>
                  <a:pt x="8762" y="255396"/>
                </a:lnTo>
                <a:lnTo>
                  <a:pt x="20700" y="237108"/>
                </a:lnTo>
                <a:lnTo>
                  <a:pt x="21081" y="232917"/>
                </a:lnTo>
                <a:lnTo>
                  <a:pt x="21335" y="227710"/>
                </a:lnTo>
                <a:lnTo>
                  <a:pt x="21335" y="221360"/>
                </a:lnTo>
                <a:lnTo>
                  <a:pt x="21335" y="50037"/>
                </a:lnTo>
                <a:lnTo>
                  <a:pt x="21335" y="43814"/>
                </a:lnTo>
                <a:lnTo>
                  <a:pt x="21081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19557" y="26669"/>
                </a:lnTo>
                <a:lnTo>
                  <a:pt x="18160" y="24002"/>
                </a:lnTo>
                <a:lnTo>
                  <a:pt x="16763" y="2133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13126" y="1007744"/>
            <a:ext cx="306705" cy="271780"/>
          </a:xfrm>
          <a:custGeom>
            <a:avLst/>
            <a:gdLst/>
            <a:ahLst/>
            <a:cxnLst/>
            <a:rect l="l" t="t" r="r" b="b"/>
            <a:pathLst>
              <a:path w="306705" h="271780">
                <a:moveTo>
                  <a:pt x="0" y="0"/>
                </a:moveTo>
                <a:lnTo>
                  <a:pt x="98806" y="0"/>
                </a:lnTo>
                <a:lnTo>
                  <a:pt x="153797" y="163067"/>
                </a:lnTo>
                <a:lnTo>
                  <a:pt x="213487" y="0"/>
                </a:lnTo>
                <a:lnTo>
                  <a:pt x="306578" y="0"/>
                </a:lnTo>
                <a:lnTo>
                  <a:pt x="306578" y="13080"/>
                </a:lnTo>
                <a:lnTo>
                  <a:pt x="299593" y="15112"/>
                </a:lnTo>
                <a:lnTo>
                  <a:pt x="294894" y="17271"/>
                </a:lnTo>
                <a:lnTo>
                  <a:pt x="292354" y="19557"/>
                </a:lnTo>
                <a:lnTo>
                  <a:pt x="289813" y="21843"/>
                </a:lnTo>
                <a:lnTo>
                  <a:pt x="288036" y="25018"/>
                </a:lnTo>
                <a:lnTo>
                  <a:pt x="287019" y="28955"/>
                </a:lnTo>
                <a:lnTo>
                  <a:pt x="286131" y="32765"/>
                </a:lnTo>
                <a:lnTo>
                  <a:pt x="285623" y="39750"/>
                </a:lnTo>
                <a:lnTo>
                  <a:pt x="285623" y="49656"/>
                </a:lnTo>
                <a:lnTo>
                  <a:pt x="285623" y="221487"/>
                </a:lnTo>
                <a:lnTo>
                  <a:pt x="285623" y="229615"/>
                </a:lnTo>
                <a:lnTo>
                  <a:pt x="286004" y="235965"/>
                </a:lnTo>
                <a:lnTo>
                  <a:pt x="286766" y="240664"/>
                </a:lnTo>
                <a:lnTo>
                  <a:pt x="287528" y="245363"/>
                </a:lnTo>
                <a:lnTo>
                  <a:pt x="306578" y="258063"/>
                </a:lnTo>
                <a:lnTo>
                  <a:pt x="306578" y="271271"/>
                </a:lnTo>
                <a:lnTo>
                  <a:pt x="204724" y="271271"/>
                </a:lnTo>
                <a:lnTo>
                  <a:pt x="204724" y="258063"/>
                </a:lnTo>
                <a:lnTo>
                  <a:pt x="210565" y="256539"/>
                </a:lnTo>
                <a:lnTo>
                  <a:pt x="214630" y="255142"/>
                </a:lnTo>
                <a:lnTo>
                  <a:pt x="216789" y="253872"/>
                </a:lnTo>
                <a:lnTo>
                  <a:pt x="219075" y="252729"/>
                </a:lnTo>
                <a:lnTo>
                  <a:pt x="220853" y="251205"/>
                </a:lnTo>
                <a:lnTo>
                  <a:pt x="225806" y="230124"/>
                </a:lnTo>
                <a:lnTo>
                  <a:pt x="225806" y="221106"/>
                </a:lnTo>
                <a:lnTo>
                  <a:pt x="225806" y="123825"/>
                </a:lnTo>
                <a:lnTo>
                  <a:pt x="226673" y="75705"/>
                </a:lnTo>
                <a:lnTo>
                  <a:pt x="227584" y="54863"/>
                </a:lnTo>
                <a:lnTo>
                  <a:pt x="223393" y="54863"/>
                </a:lnTo>
                <a:lnTo>
                  <a:pt x="208280" y="97789"/>
                </a:lnTo>
                <a:lnTo>
                  <a:pt x="155067" y="241172"/>
                </a:lnTo>
                <a:lnTo>
                  <a:pt x="120015" y="241172"/>
                </a:lnTo>
                <a:lnTo>
                  <a:pt x="64008" y="80009"/>
                </a:lnTo>
                <a:lnTo>
                  <a:pt x="61602" y="73227"/>
                </a:lnTo>
                <a:lnTo>
                  <a:pt x="59340" y="66420"/>
                </a:lnTo>
                <a:lnTo>
                  <a:pt x="57221" y="59614"/>
                </a:lnTo>
                <a:lnTo>
                  <a:pt x="55245" y="52831"/>
                </a:lnTo>
                <a:lnTo>
                  <a:pt x="51689" y="52831"/>
                </a:lnTo>
                <a:lnTo>
                  <a:pt x="52595" y="69973"/>
                </a:lnTo>
                <a:lnTo>
                  <a:pt x="53228" y="88614"/>
                </a:lnTo>
                <a:lnTo>
                  <a:pt x="53599" y="108731"/>
                </a:lnTo>
                <a:lnTo>
                  <a:pt x="53721" y="130301"/>
                </a:lnTo>
                <a:lnTo>
                  <a:pt x="53721" y="221741"/>
                </a:lnTo>
                <a:lnTo>
                  <a:pt x="53721" y="231520"/>
                </a:lnTo>
                <a:lnTo>
                  <a:pt x="60706" y="251713"/>
                </a:lnTo>
                <a:lnTo>
                  <a:pt x="63500" y="254253"/>
                </a:lnTo>
                <a:lnTo>
                  <a:pt x="68326" y="256412"/>
                </a:lnTo>
                <a:lnTo>
                  <a:pt x="75184" y="258063"/>
                </a:lnTo>
                <a:lnTo>
                  <a:pt x="75184" y="271271"/>
                </a:lnTo>
                <a:lnTo>
                  <a:pt x="0" y="271271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269"/>
                </a:lnTo>
                <a:lnTo>
                  <a:pt x="20828" y="237235"/>
                </a:lnTo>
                <a:lnTo>
                  <a:pt x="21209" y="233171"/>
                </a:lnTo>
                <a:lnTo>
                  <a:pt x="21336" y="227837"/>
                </a:lnTo>
                <a:lnTo>
                  <a:pt x="21336" y="221487"/>
                </a:lnTo>
                <a:lnTo>
                  <a:pt x="21336" y="49656"/>
                </a:lnTo>
                <a:lnTo>
                  <a:pt x="21336" y="39624"/>
                </a:lnTo>
                <a:lnTo>
                  <a:pt x="20828" y="32765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53424" y="1004569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30">
                <a:moveTo>
                  <a:pt x="104521" y="0"/>
                </a:moveTo>
                <a:lnTo>
                  <a:pt x="146665" y="3026"/>
                </a:lnTo>
                <a:lnTo>
                  <a:pt x="175132" y="8508"/>
                </a:lnTo>
                <a:lnTo>
                  <a:pt x="175132" y="66166"/>
                </a:lnTo>
                <a:lnTo>
                  <a:pt x="147827" y="66166"/>
                </a:lnTo>
                <a:lnTo>
                  <a:pt x="145855" y="58741"/>
                </a:lnTo>
                <a:lnTo>
                  <a:pt x="143573" y="52101"/>
                </a:lnTo>
                <a:lnTo>
                  <a:pt x="110490" y="23240"/>
                </a:lnTo>
                <a:lnTo>
                  <a:pt x="101600" y="23240"/>
                </a:lnTo>
                <a:lnTo>
                  <a:pt x="93979" y="23240"/>
                </a:lnTo>
                <a:lnTo>
                  <a:pt x="87249" y="24510"/>
                </a:lnTo>
                <a:lnTo>
                  <a:pt x="81279" y="27177"/>
                </a:lnTo>
                <a:lnTo>
                  <a:pt x="75310" y="29844"/>
                </a:lnTo>
                <a:lnTo>
                  <a:pt x="70611" y="33781"/>
                </a:lnTo>
                <a:lnTo>
                  <a:pt x="67182" y="38988"/>
                </a:lnTo>
                <a:lnTo>
                  <a:pt x="63753" y="44322"/>
                </a:lnTo>
                <a:lnTo>
                  <a:pt x="62102" y="50545"/>
                </a:lnTo>
                <a:lnTo>
                  <a:pt x="62102" y="58038"/>
                </a:lnTo>
                <a:lnTo>
                  <a:pt x="62102" y="65658"/>
                </a:lnTo>
                <a:lnTo>
                  <a:pt x="63500" y="72389"/>
                </a:lnTo>
                <a:lnTo>
                  <a:pt x="66548" y="77977"/>
                </a:lnTo>
                <a:lnTo>
                  <a:pt x="69469" y="83565"/>
                </a:lnTo>
                <a:lnTo>
                  <a:pt x="102661" y="107828"/>
                </a:lnTo>
                <a:lnTo>
                  <a:pt x="112141" y="112902"/>
                </a:lnTo>
                <a:lnTo>
                  <a:pt x="123688" y="119185"/>
                </a:lnTo>
                <a:lnTo>
                  <a:pt x="157069" y="144033"/>
                </a:lnTo>
                <a:lnTo>
                  <a:pt x="176228" y="179974"/>
                </a:lnTo>
                <a:lnTo>
                  <a:pt x="177926" y="197865"/>
                </a:lnTo>
                <a:lnTo>
                  <a:pt x="177212" y="209673"/>
                </a:lnTo>
                <a:lnTo>
                  <a:pt x="160214" y="248789"/>
                </a:lnTo>
                <a:lnTo>
                  <a:pt x="122336" y="272157"/>
                </a:lnTo>
                <a:lnTo>
                  <a:pt x="83439" y="277621"/>
                </a:lnTo>
                <a:lnTo>
                  <a:pt x="73225" y="277479"/>
                </a:lnTo>
                <a:lnTo>
                  <a:pt x="30485" y="274052"/>
                </a:lnTo>
                <a:lnTo>
                  <a:pt x="0" y="268604"/>
                </a:lnTo>
                <a:lnTo>
                  <a:pt x="0" y="207390"/>
                </a:lnTo>
                <a:lnTo>
                  <a:pt x="27304" y="207390"/>
                </a:lnTo>
                <a:lnTo>
                  <a:pt x="30188" y="218461"/>
                </a:lnTo>
                <a:lnTo>
                  <a:pt x="33893" y="228044"/>
                </a:lnTo>
                <a:lnTo>
                  <a:pt x="67407" y="253537"/>
                </a:lnTo>
                <a:lnTo>
                  <a:pt x="77977" y="254253"/>
                </a:lnTo>
                <a:lnTo>
                  <a:pt x="85725" y="254253"/>
                </a:lnTo>
                <a:lnTo>
                  <a:pt x="117728" y="231647"/>
                </a:lnTo>
                <a:lnTo>
                  <a:pt x="119633" y="224281"/>
                </a:lnTo>
                <a:lnTo>
                  <a:pt x="119633" y="215391"/>
                </a:lnTo>
                <a:lnTo>
                  <a:pt x="119633" y="207137"/>
                </a:lnTo>
                <a:lnTo>
                  <a:pt x="118109" y="200025"/>
                </a:lnTo>
                <a:lnTo>
                  <a:pt x="115061" y="194055"/>
                </a:lnTo>
                <a:lnTo>
                  <a:pt x="112014" y="187959"/>
                </a:lnTo>
                <a:lnTo>
                  <a:pt x="80684" y="164032"/>
                </a:lnTo>
                <a:lnTo>
                  <a:pt x="64591" y="155636"/>
                </a:lnTo>
                <a:lnTo>
                  <a:pt x="57403" y="151653"/>
                </a:lnTo>
                <a:lnTo>
                  <a:pt x="22859" y="125094"/>
                </a:lnTo>
                <a:lnTo>
                  <a:pt x="5429" y="90439"/>
                </a:lnTo>
                <a:lnTo>
                  <a:pt x="4191" y="76326"/>
                </a:lnTo>
                <a:lnTo>
                  <a:pt x="4952" y="64515"/>
                </a:lnTo>
                <a:lnTo>
                  <a:pt x="23074" y="26749"/>
                </a:lnTo>
                <a:lnTo>
                  <a:pt x="63337" y="4982"/>
                </a:lnTo>
                <a:lnTo>
                  <a:pt x="89904" y="549"/>
                </a:lnTo>
                <a:lnTo>
                  <a:pt x="10452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8272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2" y="0"/>
                </a:moveTo>
                <a:lnTo>
                  <a:pt x="173799" y="8493"/>
                </a:lnTo>
                <a:lnTo>
                  <a:pt x="210947" y="34035"/>
                </a:lnTo>
                <a:lnTo>
                  <a:pt x="233346" y="76406"/>
                </a:lnTo>
                <a:lnTo>
                  <a:pt x="240791" y="135254"/>
                </a:lnTo>
                <a:lnTo>
                  <a:pt x="240242" y="153425"/>
                </a:lnTo>
                <a:lnTo>
                  <a:pt x="231901" y="199770"/>
                </a:lnTo>
                <a:lnTo>
                  <a:pt x="214471" y="234703"/>
                </a:lnTo>
                <a:lnTo>
                  <a:pt x="178716" y="264773"/>
                </a:lnTo>
                <a:lnTo>
                  <a:pt x="130655" y="277100"/>
                </a:lnTo>
                <a:lnTo>
                  <a:pt x="116966" y="277621"/>
                </a:lnTo>
                <a:lnTo>
                  <a:pt x="89612" y="275478"/>
                </a:lnTo>
                <a:lnTo>
                  <a:pt x="45761" y="258333"/>
                </a:lnTo>
                <a:lnTo>
                  <a:pt x="16502" y="224143"/>
                </a:lnTo>
                <a:lnTo>
                  <a:pt x="1833" y="173001"/>
                </a:lnTo>
                <a:lnTo>
                  <a:pt x="0" y="141096"/>
                </a:lnTo>
                <a:lnTo>
                  <a:pt x="883" y="119542"/>
                </a:lnTo>
                <a:lnTo>
                  <a:pt x="7983" y="81339"/>
                </a:lnTo>
                <a:lnTo>
                  <a:pt x="31734" y="36766"/>
                </a:lnTo>
                <a:lnTo>
                  <a:pt x="70483" y="9269"/>
                </a:lnTo>
                <a:lnTo>
                  <a:pt x="1217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5594" y="1004569"/>
            <a:ext cx="231140" cy="278130"/>
          </a:xfrm>
          <a:custGeom>
            <a:avLst/>
            <a:gdLst/>
            <a:ahLst/>
            <a:cxnLst/>
            <a:rect l="l" t="t" r="r" b="b"/>
            <a:pathLst>
              <a:path w="231139" h="278130">
                <a:moveTo>
                  <a:pt x="127126" y="0"/>
                </a:moveTo>
                <a:lnTo>
                  <a:pt x="148466" y="664"/>
                </a:lnTo>
                <a:lnTo>
                  <a:pt x="168878" y="2651"/>
                </a:lnTo>
                <a:lnTo>
                  <a:pt x="188384" y="5947"/>
                </a:lnTo>
                <a:lnTo>
                  <a:pt x="207009" y="10540"/>
                </a:lnTo>
                <a:lnTo>
                  <a:pt x="207009" y="66928"/>
                </a:lnTo>
                <a:lnTo>
                  <a:pt x="179831" y="66928"/>
                </a:lnTo>
                <a:lnTo>
                  <a:pt x="177472" y="59098"/>
                </a:lnTo>
                <a:lnTo>
                  <a:pt x="174958" y="52197"/>
                </a:lnTo>
                <a:lnTo>
                  <a:pt x="148081" y="24764"/>
                </a:lnTo>
                <a:lnTo>
                  <a:pt x="140207" y="23240"/>
                </a:lnTo>
                <a:lnTo>
                  <a:pt x="130555" y="23240"/>
                </a:lnTo>
                <a:lnTo>
                  <a:pt x="88616" y="42191"/>
                </a:lnTo>
                <a:lnTo>
                  <a:pt x="68121" y="87683"/>
                </a:lnTo>
                <a:lnTo>
                  <a:pt x="63245" y="140207"/>
                </a:lnTo>
                <a:lnTo>
                  <a:pt x="63605" y="157045"/>
                </a:lnTo>
                <a:lnTo>
                  <a:pt x="69087" y="200532"/>
                </a:lnTo>
                <a:lnTo>
                  <a:pt x="86994" y="240156"/>
                </a:lnTo>
                <a:lnTo>
                  <a:pt x="116585" y="254253"/>
                </a:lnTo>
                <a:lnTo>
                  <a:pt x="124777" y="253609"/>
                </a:lnTo>
                <a:lnTo>
                  <a:pt x="150352" y="221230"/>
                </a:lnTo>
                <a:lnTo>
                  <a:pt x="150875" y="203072"/>
                </a:lnTo>
                <a:lnTo>
                  <a:pt x="150875" y="193039"/>
                </a:lnTo>
                <a:lnTo>
                  <a:pt x="150494" y="185800"/>
                </a:lnTo>
                <a:lnTo>
                  <a:pt x="149859" y="181482"/>
                </a:lnTo>
                <a:lnTo>
                  <a:pt x="149225" y="177164"/>
                </a:lnTo>
                <a:lnTo>
                  <a:pt x="148081" y="173989"/>
                </a:lnTo>
                <a:lnTo>
                  <a:pt x="146684" y="171830"/>
                </a:lnTo>
                <a:lnTo>
                  <a:pt x="145414" y="169799"/>
                </a:lnTo>
                <a:lnTo>
                  <a:pt x="143509" y="168020"/>
                </a:lnTo>
                <a:lnTo>
                  <a:pt x="141223" y="166750"/>
                </a:lnTo>
                <a:lnTo>
                  <a:pt x="139064" y="165353"/>
                </a:lnTo>
                <a:lnTo>
                  <a:pt x="135000" y="163829"/>
                </a:lnTo>
                <a:lnTo>
                  <a:pt x="129412" y="162178"/>
                </a:lnTo>
                <a:lnTo>
                  <a:pt x="129412" y="148970"/>
                </a:lnTo>
                <a:lnTo>
                  <a:pt x="231139" y="148970"/>
                </a:lnTo>
                <a:lnTo>
                  <a:pt x="231139" y="162178"/>
                </a:lnTo>
                <a:lnTo>
                  <a:pt x="224408" y="164083"/>
                </a:lnTo>
                <a:lnTo>
                  <a:pt x="219963" y="166369"/>
                </a:lnTo>
                <a:lnTo>
                  <a:pt x="217550" y="168909"/>
                </a:lnTo>
                <a:lnTo>
                  <a:pt x="215137" y="171450"/>
                </a:lnTo>
                <a:lnTo>
                  <a:pt x="213613" y="174751"/>
                </a:lnTo>
                <a:lnTo>
                  <a:pt x="212725" y="178942"/>
                </a:lnTo>
                <a:lnTo>
                  <a:pt x="211835" y="183133"/>
                </a:lnTo>
                <a:lnTo>
                  <a:pt x="211454" y="188975"/>
                </a:lnTo>
                <a:lnTo>
                  <a:pt x="211454" y="196468"/>
                </a:lnTo>
                <a:lnTo>
                  <a:pt x="211454" y="271399"/>
                </a:lnTo>
                <a:lnTo>
                  <a:pt x="182752" y="277367"/>
                </a:lnTo>
                <a:lnTo>
                  <a:pt x="169290" y="263016"/>
                </a:lnTo>
                <a:lnTo>
                  <a:pt x="157049" y="269370"/>
                </a:lnTo>
                <a:lnTo>
                  <a:pt x="143938" y="273938"/>
                </a:lnTo>
                <a:lnTo>
                  <a:pt x="129946" y="276697"/>
                </a:lnTo>
                <a:lnTo>
                  <a:pt x="115061" y="277621"/>
                </a:lnTo>
                <a:lnTo>
                  <a:pt x="87868" y="275502"/>
                </a:lnTo>
                <a:lnTo>
                  <a:pt x="44624" y="258548"/>
                </a:lnTo>
                <a:lnTo>
                  <a:pt x="16073" y="224589"/>
                </a:lnTo>
                <a:lnTo>
                  <a:pt x="1785" y="173293"/>
                </a:lnTo>
                <a:lnTo>
                  <a:pt x="0" y="141096"/>
                </a:lnTo>
                <a:lnTo>
                  <a:pt x="640" y="123547"/>
                </a:lnTo>
                <a:lnTo>
                  <a:pt x="10159" y="77469"/>
                </a:lnTo>
                <a:lnTo>
                  <a:pt x="29751" y="42108"/>
                </a:lnTo>
                <a:lnTo>
                  <a:pt x="67784" y="12372"/>
                </a:lnTo>
                <a:lnTo>
                  <a:pt x="114458" y="498"/>
                </a:lnTo>
                <a:lnTo>
                  <a:pt x="12712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28640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799" y="8493"/>
                </a:lnTo>
                <a:lnTo>
                  <a:pt x="210947" y="34035"/>
                </a:lnTo>
                <a:lnTo>
                  <a:pt x="233346" y="76406"/>
                </a:lnTo>
                <a:lnTo>
                  <a:pt x="240792" y="135254"/>
                </a:lnTo>
                <a:lnTo>
                  <a:pt x="240242" y="153425"/>
                </a:lnTo>
                <a:lnTo>
                  <a:pt x="231901" y="199770"/>
                </a:lnTo>
                <a:lnTo>
                  <a:pt x="214471" y="234703"/>
                </a:lnTo>
                <a:lnTo>
                  <a:pt x="178716" y="264773"/>
                </a:lnTo>
                <a:lnTo>
                  <a:pt x="130655" y="277100"/>
                </a:lnTo>
                <a:lnTo>
                  <a:pt x="116967" y="277621"/>
                </a:lnTo>
                <a:lnTo>
                  <a:pt x="89612" y="275478"/>
                </a:lnTo>
                <a:lnTo>
                  <a:pt x="45761" y="258333"/>
                </a:lnTo>
                <a:lnTo>
                  <a:pt x="16502" y="224143"/>
                </a:lnTo>
                <a:lnTo>
                  <a:pt x="1833" y="173001"/>
                </a:lnTo>
                <a:lnTo>
                  <a:pt x="0" y="141096"/>
                </a:lnTo>
                <a:lnTo>
                  <a:pt x="883" y="119542"/>
                </a:lnTo>
                <a:lnTo>
                  <a:pt x="7983" y="81339"/>
                </a:lnTo>
                <a:lnTo>
                  <a:pt x="31734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8541" y="1004569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5" h="278130">
                <a:moveTo>
                  <a:pt x="104521" y="0"/>
                </a:moveTo>
                <a:lnTo>
                  <a:pt x="146665" y="3026"/>
                </a:lnTo>
                <a:lnTo>
                  <a:pt x="175133" y="8508"/>
                </a:lnTo>
                <a:lnTo>
                  <a:pt x="175133" y="66166"/>
                </a:lnTo>
                <a:lnTo>
                  <a:pt x="147827" y="66166"/>
                </a:lnTo>
                <a:lnTo>
                  <a:pt x="145855" y="58741"/>
                </a:lnTo>
                <a:lnTo>
                  <a:pt x="143573" y="52101"/>
                </a:lnTo>
                <a:lnTo>
                  <a:pt x="110489" y="23240"/>
                </a:lnTo>
                <a:lnTo>
                  <a:pt x="101600" y="23240"/>
                </a:lnTo>
                <a:lnTo>
                  <a:pt x="93980" y="23240"/>
                </a:lnTo>
                <a:lnTo>
                  <a:pt x="87249" y="24510"/>
                </a:lnTo>
                <a:lnTo>
                  <a:pt x="81280" y="27177"/>
                </a:lnTo>
                <a:lnTo>
                  <a:pt x="75311" y="29844"/>
                </a:lnTo>
                <a:lnTo>
                  <a:pt x="70612" y="33781"/>
                </a:lnTo>
                <a:lnTo>
                  <a:pt x="67183" y="38988"/>
                </a:lnTo>
                <a:lnTo>
                  <a:pt x="63754" y="44322"/>
                </a:lnTo>
                <a:lnTo>
                  <a:pt x="62102" y="50545"/>
                </a:lnTo>
                <a:lnTo>
                  <a:pt x="62102" y="58038"/>
                </a:lnTo>
                <a:lnTo>
                  <a:pt x="62102" y="65658"/>
                </a:lnTo>
                <a:lnTo>
                  <a:pt x="63500" y="72389"/>
                </a:lnTo>
                <a:lnTo>
                  <a:pt x="66548" y="77977"/>
                </a:lnTo>
                <a:lnTo>
                  <a:pt x="69469" y="83565"/>
                </a:lnTo>
                <a:lnTo>
                  <a:pt x="102661" y="107828"/>
                </a:lnTo>
                <a:lnTo>
                  <a:pt x="112140" y="112902"/>
                </a:lnTo>
                <a:lnTo>
                  <a:pt x="123688" y="119185"/>
                </a:lnTo>
                <a:lnTo>
                  <a:pt x="157069" y="144033"/>
                </a:lnTo>
                <a:lnTo>
                  <a:pt x="176228" y="179974"/>
                </a:lnTo>
                <a:lnTo>
                  <a:pt x="177926" y="197865"/>
                </a:lnTo>
                <a:lnTo>
                  <a:pt x="177212" y="209673"/>
                </a:lnTo>
                <a:lnTo>
                  <a:pt x="160214" y="248789"/>
                </a:lnTo>
                <a:lnTo>
                  <a:pt x="122336" y="272157"/>
                </a:lnTo>
                <a:lnTo>
                  <a:pt x="83438" y="277621"/>
                </a:lnTo>
                <a:lnTo>
                  <a:pt x="73225" y="277479"/>
                </a:lnTo>
                <a:lnTo>
                  <a:pt x="30485" y="274052"/>
                </a:lnTo>
                <a:lnTo>
                  <a:pt x="0" y="268604"/>
                </a:lnTo>
                <a:lnTo>
                  <a:pt x="0" y="207390"/>
                </a:lnTo>
                <a:lnTo>
                  <a:pt x="27305" y="207390"/>
                </a:lnTo>
                <a:lnTo>
                  <a:pt x="30188" y="218461"/>
                </a:lnTo>
                <a:lnTo>
                  <a:pt x="33893" y="228044"/>
                </a:lnTo>
                <a:lnTo>
                  <a:pt x="67407" y="253537"/>
                </a:lnTo>
                <a:lnTo>
                  <a:pt x="77977" y="254253"/>
                </a:lnTo>
                <a:lnTo>
                  <a:pt x="85725" y="254253"/>
                </a:lnTo>
                <a:lnTo>
                  <a:pt x="117729" y="231647"/>
                </a:lnTo>
                <a:lnTo>
                  <a:pt x="119634" y="224281"/>
                </a:lnTo>
                <a:lnTo>
                  <a:pt x="119634" y="215391"/>
                </a:lnTo>
                <a:lnTo>
                  <a:pt x="119634" y="207137"/>
                </a:lnTo>
                <a:lnTo>
                  <a:pt x="118110" y="200025"/>
                </a:lnTo>
                <a:lnTo>
                  <a:pt x="115062" y="194055"/>
                </a:lnTo>
                <a:lnTo>
                  <a:pt x="112013" y="187959"/>
                </a:lnTo>
                <a:lnTo>
                  <a:pt x="80684" y="164032"/>
                </a:lnTo>
                <a:lnTo>
                  <a:pt x="64591" y="155636"/>
                </a:lnTo>
                <a:lnTo>
                  <a:pt x="57403" y="151653"/>
                </a:lnTo>
                <a:lnTo>
                  <a:pt x="22860" y="125094"/>
                </a:lnTo>
                <a:lnTo>
                  <a:pt x="5429" y="90439"/>
                </a:lnTo>
                <a:lnTo>
                  <a:pt x="4190" y="76326"/>
                </a:lnTo>
                <a:lnTo>
                  <a:pt x="4952" y="64515"/>
                </a:lnTo>
                <a:lnTo>
                  <a:pt x="23074" y="26749"/>
                </a:lnTo>
                <a:lnTo>
                  <a:pt x="63337" y="4982"/>
                </a:lnTo>
                <a:lnTo>
                  <a:pt x="89904" y="549"/>
                </a:lnTo>
                <a:lnTo>
                  <a:pt x="10452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7104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799" y="8493"/>
                </a:lnTo>
                <a:lnTo>
                  <a:pt x="210946" y="34035"/>
                </a:lnTo>
                <a:lnTo>
                  <a:pt x="233346" y="76406"/>
                </a:lnTo>
                <a:lnTo>
                  <a:pt x="240792" y="135254"/>
                </a:lnTo>
                <a:lnTo>
                  <a:pt x="240242" y="153425"/>
                </a:lnTo>
                <a:lnTo>
                  <a:pt x="231901" y="199770"/>
                </a:lnTo>
                <a:lnTo>
                  <a:pt x="214471" y="234703"/>
                </a:lnTo>
                <a:lnTo>
                  <a:pt x="178716" y="264773"/>
                </a:lnTo>
                <a:lnTo>
                  <a:pt x="130655" y="277100"/>
                </a:lnTo>
                <a:lnTo>
                  <a:pt x="116967" y="277621"/>
                </a:lnTo>
                <a:lnTo>
                  <a:pt x="89612" y="275478"/>
                </a:lnTo>
                <a:lnTo>
                  <a:pt x="45761" y="258333"/>
                </a:lnTo>
                <a:lnTo>
                  <a:pt x="16502" y="224143"/>
                </a:lnTo>
                <a:lnTo>
                  <a:pt x="1833" y="173001"/>
                </a:lnTo>
                <a:lnTo>
                  <a:pt x="0" y="141096"/>
                </a:lnTo>
                <a:lnTo>
                  <a:pt x="883" y="119542"/>
                </a:lnTo>
                <a:lnTo>
                  <a:pt x="7983" y="81339"/>
                </a:lnTo>
                <a:lnTo>
                  <a:pt x="31734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32303" y="1004569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807" y="8493"/>
                </a:lnTo>
                <a:lnTo>
                  <a:pt x="210972" y="34035"/>
                </a:lnTo>
                <a:lnTo>
                  <a:pt x="233372" y="76406"/>
                </a:lnTo>
                <a:lnTo>
                  <a:pt x="240817" y="135254"/>
                </a:lnTo>
                <a:lnTo>
                  <a:pt x="240267" y="153425"/>
                </a:lnTo>
                <a:lnTo>
                  <a:pt x="231927" y="199770"/>
                </a:lnTo>
                <a:lnTo>
                  <a:pt x="214496" y="234703"/>
                </a:lnTo>
                <a:lnTo>
                  <a:pt x="178742" y="264773"/>
                </a:lnTo>
                <a:lnTo>
                  <a:pt x="130705" y="277100"/>
                </a:lnTo>
                <a:lnTo>
                  <a:pt x="117030" y="277621"/>
                </a:lnTo>
                <a:lnTo>
                  <a:pt x="89644" y="275478"/>
                </a:lnTo>
                <a:lnTo>
                  <a:pt x="45782" y="258333"/>
                </a:lnTo>
                <a:lnTo>
                  <a:pt x="16485" y="224143"/>
                </a:lnTo>
                <a:lnTo>
                  <a:pt x="1831" y="173001"/>
                </a:lnTo>
                <a:lnTo>
                  <a:pt x="0" y="141096"/>
                </a:lnTo>
                <a:lnTo>
                  <a:pt x="888" y="119542"/>
                </a:lnTo>
                <a:lnTo>
                  <a:pt x="7993" y="81339"/>
                </a:lnTo>
                <a:lnTo>
                  <a:pt x="31769" y="36766"/>
                </a:lnTo>
                <a:lnTo>
                  <a:pt x="70500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4631" y="1004569"/>
            <a:ext cx="196215" cy="278130"/>
          </a:xfrm>
          <a:custGeom>
            <a:avLst/>
            <a:gdLst/>
            <a:ahLst/>
            <a:cxnLst/>
            <a:rect l="l" t="t" r="r" b="b"/>
            <a:pathLst>
              <a:path w="196215" h="278130">
                <a:moveTo>
                  <a:pt x="125577" y="0"/>
                </a:moveTo>
                <a:lnTo>
                  <a:pt x="170169" y="3450"/>
                </a:lnTo>
                <a:lnTo>
                  <a:pt x="195910" y="9397"/>
                </a:lnTo>
                <a:lnTo>
                  <a:pt x="195910" y="66928"/>
                </a:lnTo>
                <a:lnTo>
                  <a:pt x="168884" y="66928"/>
                </a:lnTo>
                <a:lnTo>
                  <a:pt x="166155" y="56447"/>
                </a:lnTo>
                <a:lnTo>
                  <a:pt x="162729" y="47466"/>
                </a:lnTo>
                <a:lnTo>
                  <a:pt x="126771" y="23240"/>
                </a:lnTo>
                <a:lnTo>
                  <a:pt x="112029" y="25122"/>
                </a:lnTo>
                <a:lnTo>
                  <a:pt x="79286" y="53339"/>
                </a:lnTo>
                <a:lnTo>
                  <a:pt x="67209" y="90693"/>
                </a:lnTo>
                <a:lnTo>
                  <a:pt x="63182" y="142620"/>
                </a:lnTo>
                <a:lnTo>
                  <a:pt x="64101" y="168481"/>
                </a:lnTo>
                <a:lnTo>
                  <a:pt x="71454" y="210200"/>
                </a:lnTo>
                <a:lnTo>
                  <a:pt x="96018" y="247205"/>
                </a:lnTo>
                <a:lnTo>
                  <a:pt x="121005" y="254253"/>
                </a:lnTo>
                <a:lnTo>
                  <a:pt x="130670" y="254253"/>
                </a:lnTo>
                <a:lnTo>
                  <a:pt x="138557" y="252729"/>
                </a:lnTo>
                <a:lnTo>
                  <a:pt x="144653" y="249427"/>
                </a:lnTo>
                <a:lnTo>
                  <a:pt x="150736" y="246252"/>
                </a:lnTo>
                <a:lnTo>
                  <a:pt x="168694" y="207390"/>
                </a:lnTo>
                <a:lnTo>
                  <a:pt x="195910" y="207390"/>
                </a:lnTo>
                <a:lnTo>
                  <a:pt x="195910" y="267588"/>
                </a:lnTo>
                <a:lnTo>
                  <a:pt x="185218" y="269994"/>
                </a:lnTo>
                <a:lnTo>
                  <a:pt x="146843" y="276228"/>
                </a:lnTo>
                <a:lnTo>
                  <a:pt x="118414" y="277621"/>
                </a:lnTo>
                <a:lnTo>
                  <a:pt x="98704" y="276673"/>
                </a:lnTo>
                <a:lnTo>
                  <a:pt x="50965" y="262635"/>
                </a:lnTo>
                <a:lnTo>
                  <a:pt x="19487" y="231775"/>
                </a:lnTo>
                <a:lnTo>
                  <a:pt x="3105" y="183578"/>
                </a:lnTo>
                <a:lnTo>
                  <a:pt x="0" y="141477"/>
                </a:lnTo>
                <a:lnTo>
                  <a:pt x="914" y="120642"/>
                </a:lnTo>
                <a:lnTo>
                  <a:pt x="8218" y="83113"/>
                </a:lnTo>
                <a:lnTo>
                  <a:pt x="32664" y="38226"/>
                </a:lnTo>
                <a:lnTo>
                  <a:pt x="72524" y="9697"/>
                </a:lnTo>
                <a:lnTo>
                  <a:pt x="106501" y="1073"/>
                </a:lnTo>
                <a:lnTo>
                  <a:pt x="12557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2048" y="1845565"/>
            <a:ext cx="4565904" cy="4431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27804" y="1566672"/>
            <a:ext cx="2374392" cy="1242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310886" y="1899032"/>
            <a:ext cx="809625" cy="4679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mbria"/>
                <a:cs typeface="Cambria"/>
              </a:rPr>
              <a:t>D</a:t>
            </a:r>
            <a:r>
              <a:rPr sz="2900" spc="5" dirty="0">
                <a:latin typeface="Cambria"/>
                <a:cs typeface="Cambria"/>
              </a:rPr>
              <a:t>a</a:t>
            </a:r>
            <a:r>
              <a:rPr sz="2900" spc="-45" dirty="0">
                <a:latin typeface="Cambria"/>
                <a:cs typeface="Cambria"/>
              </a:rPr>
              <a:t>t</a:t>
            </a:r>
            <a:r>
              <a:rPr sz="2900" dirty="0">
                <a:latin typeface="Cambria"/>
                <a:cs typeface="Cambria"/>
              </a:rPr>
              <a:t>e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93765" y="2994661"/>
            <a:ext cx="2372867" cy="1280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22668" y="3132837"/>
            <a:ext cx="1115695" cy="86626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73990" marR="5080" indent="-161925">
              <a:lnSpc>
                <a:spcPts val="3060"/>
              </a:lnSpc>
              <a:spcBef>
                <a:spcPts val="555"/>
              </a:spcBef>
            </a:pPr>
            <a:r>
              <a:rPr sz="2900" b="1" spc="-3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900" b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900" b="1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900" b="1" spc="-5" dirty="0">
                <a:solidFill>
                  <a:srgbClr val="FFFFFF"/>
                </a:solidFill>
                <a:latin typeface="Cambria"/>
                <a:cs typeface="Cambria"/>
              </a:rPr>
              <a:t>ion  </a:t>
            </a:r>
            <a:r>
              <a:rPr sz="2900" b="1" spc="-25" dirty="0">
                <a:solidFill>
                  <a:srgbClr val="FFFFFF"/>
                </a:solidFill>
                <a:latin typeface="Cambria"/>
                <a:cs typeface="Cambria"/>
              </a:rPr>
              <a:t>verb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42433" y="5305044"/>
            <a:ext cx="2374391" cy="1280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56146" y="5443525"/>
            <a:ext cx="1350010" cy="86626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5910" marR="5080" indent="-283845">
              <a:lnSpc>
                <a:spcPts val="3060"/>
              </a:lnSpc>
              <a:spcBef>
                <a:spcPts val="555"/>
              </a:spcBef>
            </a:pPr>
            <a:r>
              <a:rPr sz="2900" b="1" spc="-2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900" b="1" spc="-5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2900" b="1" spc="-4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900" b="1" dirty="0">
                <a:solidFill>
                  <a:srgbClr val="FFFFFF"/>
                </a:solidFill>
                <a:latin typeface="Cambria"/>
                <a:cs typeface="Cambria"/>
              </a:rPr>
              <a:t>ent  </a:t>
            </a:r>
            <a:r>
              <a:rPr sz="2900" b="1" spc="-10" dirty="0">
                <a:solidFill>
                  <a:srgbClr val="FFFFFF"/>
                </a:solidFill>
                <a:latin typeface="Cambria"/>
                <a:cs typeface="Cambria"/>
              </a:rPr>
              <a:t>area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13176" y="5305044"/>
            <a:ext cx="2374392" cy="1280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96030" y="5443525"/>
            <a:ext cx="1411605" cy="86626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54000">
              <a:lnSpc>
                <a:spcPts val="3060"/>
              </a:lnSpc>
              <a:spcBef>
                <a:spcPts val="555"/>
              </a:spcBef>
            </a:pPr>
            <a:r>
              <a:rPr sz="2900" b="1" spc="-5" dirty="0">
                <a:solidFill>
                  <a:srgbClr val="FFFFFF"/>
                </a:solidFill>
                <a:latin typeface="Cambria"/>
                <a:cs typeface="Cambria"/>
              </a:rPr>
              <a:t>Time  </a:t>
            </a:r>
            <a:r>
              <a:rPr sz="2900" b="1" dirty="0">
                <a:solidFill>
                  <a:srgbClr val="FFFFFF"/>
                </a:solidFill>
                <a:latin typeface="Cambria"/>
                <a:cs typeface="Cambria"/>
              </a:rPr>
              <a:t>ele</a:t>
            </a:r>
            <a:r>
              <a:rPr sz="2900" b="1" spc="-1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900" b="1" dirty="0">
                <a:solidFill>
                  <a:srgbClr val="FFFFFF"/>
                </a:solidFill>
                <a:latin typeface="Cambria"/>
                <a:cs typeface="Cambria"/>
              </a:rPr>
              <a:t>ent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3367" y="2994661"/>
            <a:ext cx="2372868" cy="12420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20111" y="3327020"/>
            <a:ext cx="16586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b="1" spc="-10" dirty="0">
                <a:solidFill>
                  <a:srgbClr val="FFFFFF"/>
                </a:solidFill>
                <a:latin typeface="Cambria"/>
                <a:cs typeface="Cambria"/>
              </a:rPr>
              <a:t>Signature</a:t>
            </a:r>
            <a:endParaRPr sz="29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27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669" y="1214979"/>
            <a:ext cx="6372972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3992" y="753999"/>
            <a:ext cx="6462776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7965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9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6695" y="794004"/>
            <a:ext cx="129921" cy="19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2595" y="794004"/>
            <a:ext cx="129921" cy="198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7104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8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7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6" y="277622"/>
                </a:lnTo>
                <a:lnTo>
                  <a:pt x="192224" y="222543"/>
                </a:lnTo>
                <a:lnTo>
                  <a:pt x="192532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1" y="22860"/>
                </a:lnTo>
                <a:lnTo>
                  <a:pt x="111593" y="1428"/>
                </a:lnTo>
                <a:lnTo>
                  <a:pt x="957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7614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6" y="40893"/>
                </a:lnTo>
                <a:lnTo>
                  <a:pt x="370712" y="84074"/>
                </a:lnTo>
                <a:lnTo>
                  <a:pt x="370712" y="457200"/>
                </a:lnTo>
                <a:lnTo>
                  <a:pt x="285622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9362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6624" y="24637"/>
                </a:lnTo>
                <a:lnTo>
                  <a:pt x="159892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5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7" y="434975"/>
                </a:lnTo>
                <a:lnTo>
                  <a:pt x="175767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20" y="44957"/>
                </a:lnTo>
                <a:lnTo>
                  <a:pt x="30607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2002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5658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2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2191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70" y="321817"/>
                </a:lnTo>
                <a:lnTo>
                  <a:pt x="326517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1566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4" h="457200">
                <a:moveTo>
                  <a:pt x="0" y="0"/>
                </a:moveTo>
                <a:lnTo>
                  <a:pt x="194563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8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8" y="250697"/>
                </a:lnTo>
                <a:lnTo>
                  <a:pt x="244443" y="263382"/>
                </a:lnTo>
                <a:lnTo>
                  <a:pt x="192912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2" y="415797"/>
                </a:lnTo>
                <a:lnTo>
                  <a:pt x="157861" y="428625"/>
                </a:lnTo>
                <a:lnTo>
                  <a:pt x="162687" y="431164"/>
                </a:lnTo>
                <a:lnTo>
                  <a:pt x="170180" y="433196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4261" y="759333"/>
            <a:ext cx="323850" cy="457200"/>
          </a:xfrm>
          <a:custGeom>
            <a:avLst/>
            <a:gdLst/>
            <a:ahLst/>
            <a:cxnLst/>
            <a:rect l="l" t="t" r="r" b="b"/>
            <a:pathLst>
              <a:path w="323850" h="457200">
                <a:moveTo>
                  <a:pt x="0" y="0"/>
                </a:moveTo>
                <a:lnTo>
                  <a:pt x="323850" y="0"/>
                </a:lnTo>
                <a:lnTo>
                  <a:pt x="323850" y="106552"/>
                </a:lnTo>
                <a:lnTo>
                  <a:pt x="278002" y="106552"/>
                </a:lnTo>
                <a:lnTo>
                  <a:pt x="272672" y="91932"/>
                </a:lnTo>
                <a:lnTo>
                  <a:pt x="267747" y="79882"/>
                </a:lnTo>
                <a:lnTo>
                  <a:pt x="240791" y="45719"/>
                </a:lnTo>
                <a:lnTo>
                  <a:pt x="204342" y="39242"/>
                </a:lnTo>
                <a:lnTo>
                  <a:pt x="139700" y="39242"/>
                </a:lnTo>
                <a:lnTo>
                  <a:pt x="139700" y="209676"/>
                </a:lnTo>
                <a:lnTo>
                  <a:pt x="182499" y="209676"/>
                </a:lnTo>
                <a:lnTo>
                  <a:pt x="193039" y="209676"/>
                </a:lnTo>
                <a:lnTo>
                  <a:pt x="223498" y="182306"/>
                </a:lnTo>
                <a:lnTo>
                  <a:pt x="230124" y="156463"/>
                </a:lnTo>
                <a:lnTo>
                  <a:pt x="267842" y="156463"/>
                </a:lnTo>
                <a:lnTo>
                  <a:pt x="267842" y="302387"/>
                </a:lnTo>
                <a:lnTo>
                  <a:pt x="230124" y="302387"/>
                </a:lnTo>
                <a:lnTo>
                  <a:pt x="227953" y="292482"/>
                </a:lnTo>
                <a:lnTo>
                  <a:pt x="225615" y="283733"/>
                </a:lnTo>
                <a:lnTo>
                  <a:pt x="200660" y="250443"/>
                </a:lnTo>
                <a:lnTo>
                  <a:pt x="192786" y="248792"/>
                </a:lnTo>
                <a:lnTo>
                  <a:pt x="182499" y="248792"/>
                </a:lnTo>
                <a:lnTo>
                  <a:pt x="139700" y="248792"/>
                </a:lnTo>
                <a:lnTo>
                  <a:pt x="139700" y="373125"/>
                </a:lnTo>
                <a:lnTo>
                  <a:pt x="139751" y="381458"/>
                </a:lnTo>
                <a:lnTo>
                  <a:pt x="144399" y="414908"/>
                </a:lnTo>
                <a:lnTo>
                  <a:pt x="146176" y="418718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3069"/>
                </a:lnTo>
                <a:lnTo>
                  <a:pt x="14859" y="430656"/>
                </a:lnTo>
                <a:lnTo>
                  <a:pt x="19558" y="427989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43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8090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40" y="151764"/>
                </a:lnTo>
                <a:lnTo>
                  <a:pt x="269240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1" y="417956"/>
                </a:lnTo>
                <a:lnTo>
                  <a:pt x="226695" y="417449"/>
                </a:lnTo>
                <a:lnTo>
                  <a:pt x="232029" y="416432"/>
                </a:lnTo>
                <a:lnTo>
                  <a:pt x="237490" y="415416"/>
                </a:lnTo>
                <a:lnTo>
                  <a:pt x="242189" y="413765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7467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5" h="457200">
                <a:moveTo>
                  <a:pt x="0" y="0"/>
                </a:moveTo>
                <a:lnTo>
                  <a:pt x="194563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7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8" y="250697"/>
                </a:lnTo>
                <a:lnTo>
                  <a:pt x="244443" y="263382"/>
                </a:lnTo>
                <a:lnTo>
                  <a:pt x="192912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1" y="415797"/>
                </a:lnTo>
                <a:lnTo>
                  <a:pt x="157860" y="428625"/>
                </a:lnTo>
                <a:lnTo>
                  <a:pt x="162686" y="431164"/>
                </a:lnTo>
                <a:lnTo>
                  <a:pt x="170179" y="433196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6522" y="759333"/>
            <a:ext cx="412750" cy="457200"/>
          </a:xfrm>
          <a:custGeom>
            <a:avLst/>
            <a:gdLst/>
            <a:ahLst/>
            <a:cxnLst/>
            <a:rect l="l" t="t" r="r" b="b"/>
            <a:pathLst>
              <a:path w="412750" h="457200">
                <a:moveTo>
                  <a:pt x="0" y="0"/>
                </a:moveTo>
                <a:lnTo>
                  <a:pt x="178434" y="0"/>
                </a:lnTo>
                <a:lnTo>
                  <a:pt x="178434" y="22097"/>
                </a:lnTo>
                <a:lnTo>
                  <a:pt x="167173" y="24979"/>
                </a:lnTo>
                <a:lnTo>
                  <a:pt x="159115" y="30194"/>
                </a:lnTo>
                <a:lnTo>
                  <a:pt x="154271" y="37742"/>
                </a:lnTo>
                <a:lnTo>
                  <a:pt x="152653" y="47625"/>
                </a:lnTo>
                <a:lnTo>
                  <a:pt x="152653" y="53339"/>
                </a:lnTo>
                <a:lnTo>
                  <a:pt x="166078" y="90953"/>
                </a:lnTo>
                <a:lnTo>
                  <a:pt x="170434" y="100456"/>
                </a:lnTo>
                <a:lnTo>
                  <a:pt x="227075" y="226440"/>
                </a:lnTo>
                <a:lnTo>
                  <a:pt x="288290" y="103504"/>
                </a:lnTo>
                <a:lnTo>
                  <a:pt x="303148" y="64769"/>
                </a:lnTo>
                <a:lnTo>
                  <a:pt x="304419" y="56641"/>
                </a:lnTo>
                <a:lnTo>
                  <a:pt x="304419" y="48640"/>
                </a:lnTo>
                <a:lnTo>
                  <a:pt x="304419" y="40512"/>
                </a:lnTo>
                <a:lnTo>
                  <a:pt x="302133" y="34289"/>
                </a:lnTo>
                <a:lnTo>
                  <a:pt x="297560" y="29717"/>
                </a:lnTo>
                <a:lnTo>
                  <a:pt x="292989" y="25145"/>
                </a:lnTo>
                <a:lnTo>
                  <a:pt x="286511" y="22605"/>
                </a:lnTo>
                <a:lnTo>
                  <a:pt x="278257" y="22097"/>
                </a:lnTo>
                <a:lnTo>
                  <a:pt x="278257" y="0"/>
                </a:lnTo>
                <a:lnTo>
                  <a:pt x="412496" y="0"/>
                </a:lnTo>
                <a:lnTo>
                  <a:pt x="412496" y="22097"/>
                </a:lnTo>
                <a:lnTo>
                  <a:pt x="406527" y="23494"/>
                </a:lnTo>
                <a:lnTo>
                  <a:pt x="401573" y="25272"/>
                </a:lnTo>
                <a:lnTo>
                  <a:pt x="397636" y="27686"/>
                </a:lnTo>
                <a:lnTo>
                  <a:pt x="393700" y="29971"/>
                </a:lnTo>
                <a:lnTo>
                  <a:pt x="389382" y="33654"/>
                </a:lnTo>
                <a:lnTo>
                  <a:pt x="362997" y="69435"/>
                </a:lnTo>
                <a:lnTo>
                  <a:pt x="249428" y="281304"/>
                </a:lnTo>
                <a:lnTo>
                  <a:pt x="249428" y="373125"/>
                </a:lnTo>
                <a:lnTo>
                  <a:pt x="254127" y="414908"/>
                </a:lnTo>
                <a:lnTo>
                  <a:pt x="255904" y="418718"/>
                </a:lnTo>
                <a:lnTo>
                  <a:pt x="289941" y="434975"/>
                </a:lnTo>
                <a:lnTo>
                  <a:pt x="289941" y="457200"/>
                </a:lnTo>
                <a:lnTo>
                  <a:pt x="105156" y="457200"/>
                </a:lnTo>
                <a:lnTo>
                  <a:pt x="105156" y="434975"/>
                </a:lnTo>
                <a:lnTo>
                  <a:pt x="114300" y="433450"/>
                </a:lnTo>
                <a:lnTo>
                  <a:pt x="121539" y="431418"/>
                </a:lnTo>
                <a:lnTo>
                  <a:pt x="127000" y="429005"/>
                </a:lnTo>
                <a:lnTo>
                  <a:pt x="132587" y="426592"/>
                </a:lnTo>
                <a:lnTo>
                  <a:pt x="136652" y="423037"/>
                </a:lnTo>
                <a:lnTo>
                  <a:pt x="139319" y="418338"/>
                </a:lnTo>
                <a:lnTo>
                  <a:pt x="141986" y="413638"/>
                </a:lnTo>
                <a:lnTo>
                  <a:pt x="143637" y="407669"/>
                </a:lnTo>
                <a:lnTo>
                  <a:pt x="145669" y="373125"/>
                </a:lnTo>
                <a:lnTo>
                  <a:pt x="145669" y="281304"/>
                </a:lnTo>
                <a:lnTo>
                  <a:pt x="54864" y="89788"/>
                </a:lnTo>
                <a:lnTo>
                  <a:pt x="36449" y="53593"/>
                </a:lnTo>
                <a:lnTo>
                  <a:pt x="23240" y="33908"/>
                </a:lnTo>
                <a:lnTo>
                  <a:pt x="19558" y="29844"/>
                </a:lnTo>
                <a:lnTo>
                  <a:pt x="16128" y="27050"/>
                </a:lnTo>
                <a:lnTo>
                  <a:pt x="13081" y="25526"/>
                </a:lnTo>
                <a:lnTo>
                  <a:pt x="9906" y="23875"/>
                </a:lnTo>
                <a:lnTo>
                  <a:pt x="5587" y="2285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3993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4" h="457200">
                <a:moveTo>
                  <a:pt x="0" y="0"/>
                </a:moveTo>
                <a:lnTo>
                  <a:pt x="394081" y="0"/>
                </a:lnTo>
                <a:lnTo>
                  <a:pt x="394081" y="117601"/>
                </a:lnTo>
                <a:lnTo>
                  <a:pt x="348234" y="117601"/>
                </a:lnTo>
                <a:lnTo>
                  <a:pt x="345237" y="106934"/>
                </a:lnTo>
                <a:lnTo>
                  <a:pt x="342550" y="97790"/>
                </a:lnTo>
                <a:lnTo>
                  <a:pt x="327025" y="60832"/>
                </a:lnTo>
                <a:lnTo>
                  <a:pt x="320420" y="53339"/>
                </a:lnTo>
                <a:lnTo>
                  <a:pt x="317119" y="49911"/>
                </a:lnTo>
                <a:lnTo>
                  <a:pt x="295516" y="40766"/>
                </a:lnTo>
                <a:lnTo>
                  <a:pt x="289826" y="39750"/>
                </a:lnTo>
                <a:lnTo>
                  <a:pt x="282409" y="39242"/>
                </a:lnTo>
                <a:lnTo>
                  <a:pt x="273253" y="39242"/>
                </a:lnTo>
                <a:lnTo>
                  <a:pt x="249135" y="39242"/>
                </a:lnTo>
                <a:lnTo>
                  <a:pt x="249135" y="373125"/>
                </a:lnTo>
                <a:lnTo>
                  <a:pt x="249199" y="381458"/>
                </a:lnTo>
                <a:lnTo>
                  <a:pt x="253834" y="414908"/>
                </a:lnTo>
                <a:lnTo>
                  <a:pt x="255612" y="418718"/>
                </a:lnTo>
                <a:lnTo>
                  <a:pt x="289661" y="434975"/>
                </a:lnTo>
                <a:lnTo>
                  <a:pt x="289661" y="457200"/>
                </a:lnTo>
                <a:lnTo>
                  <a:pt x="104813" y="457200"/>
                </a:lnTo>
                <a:lnTo>
                  <a:pt x="104813" y="434975"/>
                </a:lnTo>
                <a:lnTo>
                  <a:pt x="114185" y="433450"/>
                </a:lnTo>
                <a:lnTo>
                  <a:pt x="121615" y="431418"/>
                </a:lnTo>
                <a:lnTo>
                  <a:pt x="127088" y="428878"/>
                </a:lnTo>
                <a:lnTo>
                  <a:pt x="132549" y="426212"/>
                </a:lnTo>
                <a:lnTo>
                  <a:pt x="136626" y="422655"/>
                </a:lnTo>
                <a:lnTo>
                  <a:pt x="139306" y="417956"/>
                </a:lnTo>
                <a:lnTo>
                  <a:pt x="141985" y="413257"/>
                </a:lnTo>
                <a:lnTo>
                  <a:pt x="145338" y="373125"/>
                </a:lnTo>
                <a:lnTo>
                  <a:pt x="145338" y="39242"/>
                </a:lnTo>
                <a:lnTo>
                  <a:pt x="118211" y="39242"/>
                </a:lnTo>
                <a:lnTo>
                  <a:pt x="108750" y="39530"/>
                </a:lnTo>
                <a:lnTo>
                  <a:pt x="68821" y="58674"/>
                </a:lnTo>
                <a:lnTo>
                  <a:pt x="52535" y="93956"/>
                </a:lnTo>
                <a:lnTo>
                  <a:pt x="45885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5344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7" y="0"/>
                </a:moveTo>
                <a:lnTo>
                  <a:pt x="284225" y="0"/>
                </a:lnTo>
                <a:lnTo>
                  <a:pt x="394842" y="375030"/>
                </a:lnTo>
                <a:lnTo>
                  <a:pt x="398339" y="386679"/>
                </a:lnTo>
                <a:lnTo>
                  <a:pt x="414908" y="423417"/>
                </a:lnTo>
                <a:lnTo>
                  <a:pt x="420242" y="427736"/>
                </a:lnTo>
                <a:lnTo>
                  <a:pt x="425576" y="432180"/>
                </a:lnTo>
                <a:lnTo>
                  <a:pt x="433069" y="435355"/>
                </a:lnTo>
                <a:lnTo>
                  <a:pt x="442721" y="437261"/>
                </a:lnTo>
                <a:lnTo>
                  <a:pt x="442721" y="459486"/>
                </a:lnTo>
                <a:lnTo>
                  <a:pt x="257809" y="459486"/>
                </a:lnTo>
                <a:lnTo>
                  <a:pt x="257809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0" y="427608"/>
                </a:lnTo>
                <a:lnTo>
                  <a:pt x="289178" y="422528"/>
                </a:lnTo>
                <a:lnTo>
                  <a:pt x="291972" y="415163"/>
                </a:lnTo>
                <a:lnTo>
                  <a:pt x="291972" y="405891"/>
                </a:lnTo>
                <a:lnTo>
                  <a:pt x="291972" y="398906"/>
                </a:lnTo>
                <a:lnTo>
                  <a:pt x="284418" y="359935"/>
                </a:lnTo>
                <a:lnTo>
                  <a:pt x="272922" y="317753"/>
                </a:lnTo>
                <a:lnTo>
                  <a:pt x="129920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3" y="433577"/>
                </a:lnTo>
                <a:lnTo>
                  <a:pt x="42743" y="401486"/>
                </a:lnTo>
                <a:lnTo>
                  <a:pt x="55244" y="371982"/>
                </a:lnTo>
                <a:lnTo>
                  <a:pt x="19481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7386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90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4" y="39242"/>
                </a:lnTo>
                <a:lnTo>
                  <a:pt x="203866" y="40505"/>
                </a:lnTo>
                <a:lnTo>
                  <a:pt x="161290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6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1" y="404875"/>
                </a:lnTo>
                <a:lnTo>
                  <a:pt x="182185" y="427146"/>
                </a:lnTo>
                <a:lnTo>
                  <a:pt x="196469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7" y="354964"/>
                </a:lnTo>
                <a:lnTo>
                  <a:pt x="253162" y="312279"/>
                </a:lnTo>
                <a:lnTo>
                  <a:pt x="234188" y="278764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6" y="276605"/>
                </a:lnTo>
                <a:lnTo>
                  <a:pt x="370586" y="280415"/>
                </a:lnTo>
                <a:lnTo>
                  <a:pt x="366649" y="284606"/>
                </a:lnTo>
                <a:lnTo>
                  <a:pt x="362585" y="288925"/>
                </a:lnTo>
                <a:lnTo>
                  <a:pt x="359918" y="294513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7975" y="467487"/>
                </a:lnTo>
                <a:lnTo>
                  <a:pt x="285242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2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6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0551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9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8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0266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19" h="467994">
                <a:moveTo>
                  <a:pt x="176148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0" y="14477"/>
                </a:lnTo>
                <a:lnTo>
                  <a:pt x="295020" y="111505"/>
                </a:lnTo>
                <a:lnTo>
                  <a:pt x="249173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5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0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19" y="333501"/>
                </a:lnTo>
                <a:lnTo>
                  <a:pt x="298529" y="353460"/>
                </a:lnTo>
                <a:lnTo>
                  <a:pt x="280669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5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3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7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1" y="128650"/>
                </a:lnTo>
                <a:lnTo>
                  <a:pt x="8378" y="108787"/>
                </a:lnTo>
                <a:lnTo>
                  <a:pt x="27558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8749" y="1738451"/>
            <a:ext cx="7555398" cy="1483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8749" y="3315766"/>
            <a:ext cx="7555398" cy="1481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8893" y="4893106"/>
            <a:ext cx="7552586" cy="1481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65681" y="1918208"/>
            <a:ext cx="6816725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Cambria"/>
                <a:cs typeface="Cambria"/>
              </a:rPr>
              <a:t>Initial</a:t>
            </a:r>
            <a:r>
              <a:rPr sz="6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1" dirty="0">
                <a:solidFill>
                  <a:srgbClr val="FFFFFF"/>
                </a:solidFill>
                <a:latin typeface="Cambria"/>
                <a:cs typeface="Cambria"/>
              </a:rPr>
              <a:t>Planning</a:t>
            </a:r>
            <a:endParaRPr sz="6000">
              <a:latin typeface="Cambria"/>
              <a:cs typeface="Cambria"/>
            </a:endParaRPr>
          </a:p>
          <a:p>
            <a:pPr marL="12700" marR="5080">
              <a:lnSpc>
                <a:spcPts val="12420"/>
              </a:lnSpc>
              <a:spcBef>
                <a:spcPts val="1280"/>
              </a:spcBef>
            </a:pPr>
            <a:r>
              <a:rPr sz="6000" b="1" spc="-5" dirty="0">
                <a:solidFill>
                  <a:srgbClr val="FFFFFF"/>
                </a:solidFill>
                <a:latin typeface="Cambria"/>
                <a:cs typeface="Cambria"/>
              </a:rPr>
              <a:t>Ongoing </a:t>
            </a:r>
            <a:r>
              <a:rPr sz="6000" b="1" dirty="0">
                <a:solidFill>
                  <a:srgbClr val="FFFFFF"/>
                </a:solidFill>
                <a:latin typeface="Cambria"/>
                <a:cs typeface="Cambria"/>
              </a:rPr>
              <a:t>Planning  </a:t>
            </a:r>
            <a:r>
              <a:rPr sz="6000" b="1" spc="-10" dirty="0">
                <a:solidFill>
                  <a:srgbClr val="FFFFFF"/>
                </a:solidFill>
                <a:latin typeface="Cambria"/>
                <a:cs typeface="Cambria"/>
              </a:rPr>
              <a:t>Discharge</a:t>
            </a:r>
            <a:r>
              <a:rPr sz="60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1" dirty="0">
                <a:solidFill>
                  <a:srgbClr val="FFFFFF"/>
                </a:solidFill>
                <a:latin typeface="Cambria"/>
                <a:cs typeface="Cambria"/>
              </a:rPr>
              <a:t>Planning</a:t>
            </a:r>
            <a:endParaRPr sz="6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6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4588" y="1168909"/>
            <a:ext cx="2023872" cy="37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257" y="619888"/>
            <a:ext cx="1987422" cy="561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5788" y="729995"/>
            <a:ext cx="147320" cy="230504"/>
          </a:xfrm>
          <a:custGeom>
            <a:avLst/>
            <a:gdLst/>
            <a:ahLst/>
            <a:cxnLst/>
            <a:rect l="l" t="t" r="r" b="b"/>
            <a:pathLst>
              <a:path w="147320" h="230505">
                <a:moveTo>
                  <a:pt x="81914" y="0"/>
                </a:moveTo>
                <a:lnTo>
                  <a:pt x="0" y="230377"/>
                </a:lnTo>
                <a:lnTo>
                  <a:pt x="147320" y="230377"/>
                </a:lnTo>
                <a:lnTo>
                  <a:pt x="8191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3817" y="670688"/>
            <a:ext cx="207010" cy="462915"/>
          </a:xfrm>
          <a:custGeom>
            <a:avLst/>
            <a:gdLst/>
            <a:ahLst/>
            <a:cxnLst/>
            <a:rect l="l" t="t" r="r" b="b"/>
            <a:pathLst>
              <a:path w="207010" h="462915">
                <a:moveTo>
                  <a:pt x="36449" y="0"/>
                </a:moveTo>
                <a:lnTo>
                  <a:pt x="24663" y="47"/>
                </a:lnTo>
                <a:lnTo>
                  <a:pt x="14652" y="190"/>
                </a:lnTo>
                <a:lnTo>
                  <a:pt x="6427" y="428"/>
                </a:lnTo>
                <a:lnTo>
                  <a:pt x="0" y="762"/>
                </a:lnTo>
                <a:lnTo>
                  <a:pt x="0" y="461263"/>
                </a:lnTo>
                <a:lnTo>
                  <a:pt x="5119" y="461764"/>
                </a:lnTo>
                <a:lnTo>
                  <a:pt x="13049" y="462121"/>
                </a:lnTo>
                <a:lnTo>
                  <a:pt x="23788" y="462335"/>
                </a:lnTo>
                <a:lnTo>
                  <a:pt x="37337" y="462407"/>
                </a:lnTo>
                <a:lnTo>
                  <a:pt x="58933" y="461595"/>
                </a:lnTo>
                <a:lnTo>
                  <a:pt x="96791" y="455066"/>
                </a:lnTo>
                <a:lnTo>
                  <a:pt x="134175" y="437705"/>
                </a:lnTo>
                <a:lnTo>
                  <a:pt x="164395" y="407130"/>
                </a:lnTo>
                <a:lnTo>
                  <a:pt x="184449" y="370554"/>
                </a:lnTo>
                <a:lnTo>
                  <a:pt x="198451" y="323191"/>
                </a:lnTo>
                <a:lnTo>
                  <a:pt x="205829" y="263183"/>
                </a:lnTo>
                <a:lnTo>
                  <a:pt x="206756" y="229108"/>
                </a:lnTo>
                <a:lnTo>
                  <a:pt x="205448" y="191891"/>
                </a:lnTo>
                <a:lnTo>
                  <a:pt x="195022" y="127363"/>
                </a:lnTo>
                <a:lnTo>
                  <a:pt x="174400" y="76049"/>
                </a:lnTo>
                <a:lnTo>
                  <a:pt x="145012" y="38139"/>
                </a:lnTo>
                <a:lnTo>
                  <a:pt x="107243" y="13662"/>
                </a:lnTo>
                <a:lnTo>
                  <a:pt x="61904" y="1522"/>
                </a:lnTo>
                <a:lnTo>
                  <a:pt x="364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597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1" y="0"/>
                </a:lnTo>
                <a:lnTo>
                  <a:pt x="405891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1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29" y="230124"/>
                </a:lnTo>
                <a:lnTo>
                  <a:pt x="282701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1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6" y="502538"/>
                </a:lnTo>
                <a:lnTo>
                  <a:pt x="306324" y="499490"/>
                </a:lnTo>
                <a:lnTo>
                  <a:pt x="311403" y="495426"/>
                </a:lnTo>
                <a:lnTo>
                  <a:pt x="316102" y="490219"/>
                </a:lnTo>
                <a:lnTo>
                  <a:pt x="320928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8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1830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4" h="558800">
                <a:moveTo>
                  <a:pt x="0" y="0"/>
                </a:moveTo>
                <a:lnTo>
                  <a:pt x="481711" y="0"/>
                </a:lnTo>
                <a:lnTo>
                  <a:pt x="481711" y="143637"/>
                </a:lnTo>
                <a:lnTo>
                  <a:pt x="425704" y="143637"/>
                </a:lnTo>
                <a:lnTo>
                  <a:pt x="421993" y="130637"/>
                </a:lnTo>
                <a:lnTo>
                  <a:pt x="418687" y="119459"/>
                </a:lnTo>
                <a:lnTo>
                  <a:pt x="403352" y="80390"/>
                </a:lnTo>
                <a:lnTo>
                  <a:pt x="399669" y="74167"/>
                </a:lnTo>
                <a:lnTo>
                  <a:pt x="395732" y="69087"/>
                </a:lnTo>
                <a:lnTo>
                  <a:pt x="391668" y="65024"/>
                </a:lnTo>
                <a:lnTo>
                  <a:pt x="387604" y="60959"/>
                </a:lnTo>
                <a:lnTo>
                  <a:pt x="383159" y="57657"/>
                </a:lnTo>
                <a:lnTo>
                  <a:pt x="378587" y="55244"/>
                </a:lnTo>
                <a:lnTo>
                  <a:pt x="373888" y="52704"/>
                </a:lnTo>
                <a:lnTo>
                  <a:pt x="334010" y="47878"/>
                </a:lnTo>
                <a:lnTo>
                  <a:pt x="304546" y="47878"/>
                </a:lnTo>
                <a:lnTo>
                  <a:pt x="304546" y="455929"/>
                </a:lnTo>
                <a:lnTo>
                  <a:pt x="304617" y="466070"/>
                </a:lnTo>
                <a:lnTo>
                  <a:pt x="310261" y="506983"/>
                </a:lnTo>
                <a:lnTo>
                  <a:pt x="312420" y="511682"/>
                </a:lnTo>
                <a:lnTo>
                  <a:pt x="315087" y="515492"/>
                </a:lnTo>
                <a:lnTo>
                  <a:pt x="318262" y="518287"/>
                </a:lnTo>
                <a:lnTo>
                  <a:pt x="321310" y="521207"/>
                </a:lnTo>
                <a:lnTo>
                  <a:pt x="325755" y="523747"/>
                </a:lnTo>
                <a:lnTo>
                  <a:pt x="331343" y="526033"/>
                </a:lnTo>
                <a:lnTo>
                  <a:pt x="336931" y="528446"/>
                </a:lnTo>
                <a:lnTo>
                  <a:pt x="344424" y="530225"/>
                </a:lnTo>
                <a:lnTo>
                  <a:pt x="354075" y="531621"/>
                </a:lnTo>
                <a:lnTo>
                  <a:pt x="354075" y="558672"/>
                </a:lnTo>
                <a:lnTo>
                  <a:pt x="128143" y="558672"/>
                </a:lnTo>
                <a:lnTo>
                  <a:pt x="128143" y="531621"/>
                </a:lnTo>
                <a:lnTo>
                  <a:pt x="136265" y="530074"/>
                </a:lnTo>
                <a:lnTo>
                  <a:pt x="143494" y="528288"/>
                </a:lnTo>
                <a:lnTo>
                  <a:pt x="175514" y="497713"/>
                </a:lnTo>
                <a:lnTo>
                  <a:pt x="177673" y="455929"/>
                </a:lnTo>
                <a:lnTo>
                  <a:pt x="177673" y="47878"/>
                </a:lnTo>
                <a:lnTo>
                  <a:pt x="144525" y="47878"/>
                </a:lnTo>
                <a:lnTo>
                  <a:pt x="132953" y="48236"/>
                </a:lnTo>
                <a:lnTo>
                  <a:pt x="94583" y="60944"/>
                </a:lnTo>
                <a:lnTo>
                  <a:pt x="71179" y="94684"/>
                </a:lnTo>
                <a:lnTo>
                  <a:pt x="58437" y="134256"/>
                </a:lnTo>
                <a:lnTo>
                  <a:pt x="56007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3257" y="622808"/>
            <a:ext cx="509270" cy="558800"/>
          </a:xfrm>
          <a:custGeom>
            <a:avLst/>
            <a:gdLst/>
            <a:ahLst/>
            <a:cxnLst/>
            <a:rect l="l" t="t" r="r" b="b"/>
            <a:pathLst>
              <a:path w="509270" h="558800">
                <a:moveTo>
                  <a:pt x="0" y="0"/>
                </a:moveTo>
                <a:lnTo>
                  <a:pt x="212725" y="0"/>
                </a:lnTo>
                <a:lnTo>
                  <a:pt x="245514" y="664"/>
                </a:lnTo>
                <a:lnTo>
                  <a:pt x="302664" y="5947"/>
                </a:lnTo>
                <a:lnTo>
                  <a:pt x="349263" y="16638"/>
                </a:lnTo>
                <a:lnTo>
                  <a:pt x="389979" y="33454"/>
                </a:lnTo>
                <a:lnTo>
                  <a:pt x="425386" y="56175"/>
                </a:lnTo>
                <a:lnTo>
                  <a:pt x="454151" y="83468"/>
                </a:lnTo>
                <a:lnTo>
                  <a:pt x="476204" y="115280"/>
                </a:lnTo>
                <a:lnTo>
                  <a:pt x="492448" y="152134"/>
                </a:lnTo>
                <a:lnTo>
                  <a:pt x="503142" y="194109"/>
                </a:lnTo>
                <a:lnTo>
                  <a:pt x="508476" y="241492"/>
                </a:lnTo>
                <a:lnTo>
                  <a:pt x="509143" y="267207"/>
                </a:lnTo>
                <a:lnTo>
                  <a:pt x="508194" y="298305"/>
                </a:lnTo>
                <a:lnTo>
                  <a:pt x="500677" y="355594"/>
                </a:lnTo>
                <a:lnTo>
                  <a:pt x="485776" y="406247"/>
                </a:lnTo>
                <a:lnTo>
                  <a:pt x="463349" y="449645"/>
                </a:lnTo>
                <a:lnTo>
                  <a:pt x="435250" y="484032"/>
                </a:lnTo>
                <a:lnTo>
                  <a:pt x="402623" y="510599"/>
                </a:lnTo>
                <a:lnTo>
                  <a:pt x="363976" y="531409"/>
                </a:lnTo>
                <a:lnTo>
                  <a:pt x="319450" y="546129"/>
                </a:lnTo>
                <a:lnTo>
                  <a:pt x="271918" y="554440"/>
                </a:lnTo>
                <a:lnTo>
                  <a:pt x="217332" y="558198"/>
                </a:lnTo>
                <a:lnTo>
                  <a:pt x="185801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41417" y="619888"/>
            <a:ext cx="541655" cy="561975"/>
          </a:xfrm>
          <a:custGeom>
            <a:avLst/>
            <a:gdLst/>
            <a:ahLst/>
            <a:cxnLst/>
            <a:rect l="l" t="t" r="r" b="b"/>
            <a:pathLst>
              <a:path w="541654" h="561975">
                <a:moveTo>
                  <a:pt x="238252" y="0"/>
                </a:moveTo>
                <a:lnTo>
                  <a:pt x="347599" y="0"/>
                </a:lnTo>
                <a:lnTo>
                  <a:pt x="482600" y="458342"/>
                </a:lnTo>
                <a:lnTo>
                  <a:pt x="486908" y="472634"/>
                </a:lnTo>
                <a:lnTo>
                  <a:pt x="500999" y="508125"/>
                </a:lnTo>
                <a:lnTo>
                  <a:pt x="532788" y="532395"/>
                </a:lnTo>
                <a:lnTo>
                  <a:pt x="541147" y="534542"/>
                </a:lnTo>
                <a:lnTo>
                  <a:pt x="541147" y="561593"/>
                </a:lnTo>
                <a:lnTo>
                  <a:pt x="315213" y="561593"/>
                </a:lnTo>
                <a:lnTo>
                  <a:pt x="315213" y="534542"/>
                </a:lnTo>
                <a:lnTo>
                  <a:pt x="325171" y="532874"/>
                </a:lnTo>
                <a:lnTo>
                  <a:pt x="333724" y="530336"/>
                </a:lnTo>
                <a:lnTo>
                  <a:pt x="356997" y="496062"/>
                </a:lnTo>
                <a:lnTo>
                  <a:pt x="356808" y="489513"/>
                </a:lnTo>
                <a:lnTo>
                  <a:pt x="350281" y="450230"/>
                </a:lnTo>
                <a:lnTo>
                  <a:pt x="333629" y="388365"/>
                </a:lnTo>
                <a:lnTo>
                  <a:pt x="158877" y="388365"/>
                </a:lnTo>
                <a:lnTo>
                  <a:pt x="145415" y="427227"/>
                </a:lnTo>
                <a:lnTo>
                  <a:pt x="134296" y="466790"/>
                </a:lnTo>
                <a:lnTo>
                  <a:pt x="132207" y="491489"/>
                </a:lnTo>
                <a:lnTo>
                  <a:pt x="134874" y="509254"/>
                </a:lnTo>
                <a:lnTo>
                  <a:pt x="142875" y="522350"/>
                </a:lnTo>
                <a:lnTo>
                  <a:pt x="156210" y="530780"/>
                </a:lnTo>
                <a:lnTo>
                  <a:pt x="174879" y="534542"/>
                </a:lnTo>
                <a:lnTo>
                  <a:pt x="174879" y="561593"/>
                </a:lnTo>
                <a:lnTo>
                  <a:pt x="0" y="561593"/>
                </a:lnTo>
                <a:lnTo>
                  <a:pt x="0" y="534542"/>
                </a:lnTo>
                <a:lnTo>
                  <a:pt x="7381" y="533233"/>
                </a:lnTo>
                <a:lnTo>
                  <a:pt x="14287" y="531018"/>
                </a:lnTo>
                <a:lnTo>
                  <a:pt x="47498" y="499363"/>
                </a:lnTo>
                <a:lnTo>
                  <a:pt x="67563" y="454660"/>
                </a:lnTo>
                <a:lnTo>
                  <a:pt x="23825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4427220"/>
            <a:ext cx="7467600" cy="1216660"/>
          </a:xfrm>
          <a:custGeom>
            <a:avLst/>
            <a:gdLst/>
            <a:ahLst/>
            <a:cxnLst/>
            <a:rect l="l" t="t" r="r" b="b"/>
            <a:pathLst>
              <a:path w="7467600" h="1216660">
                <a:moveTo>
                  <a:pt x="6859524" y="0"/>
                </a:moveTo>
                <a:lnTo>
                  <a:pt x="6859524" y="304037"/>
                </a:lnTo>
                <a:lnTo>
                  <a:pt x="0" y="304037"/>
                </a:lnTo>
                <a:lnTo>
                  <a:pt x="304038" y="608075"/>
                </a:lnTo>
                <a:lnTo>
                  <a:pt x="0" y="912113"/>
                </a:lnTo>
                <a:lnTo>
                  <a:pt x="6859524" y="912113"/>
                </a:lnTo>
                <a:lnTo>
                  <a:pt x="6859524" y="1216151"/>
                </a:lnTo>
                <a:lnTo>
                  <a:pt x="7467600" y="608075"/>
                </a:lnTo>
                <a:lnTo>
                  <a:pt x="685952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4249" y="1648967"/>
            <a:ext cx="6715125" cy="2994660"/>
          </a:xfrm>
          <a:custGeom>
            <a:avLst/>
            <a:gdLst/>
            <a:ahLst/>
            <a:cxnLst/>
            <a:rect l="l" t="t" r="r" b="b"/>
            <a:pathLst>
              <a:path w="6715125" h="2994660">
                <a:moveTo>
                  <a:pt x="0" y="2994660"/>
                </a:moveTo>
                <a:lnTo>
                  <a:pt x="6714744" y="2994660"/>
                </a:lnTo>
                <a:lnTo>
                  <a:pt x="6714744" y="0"/>
                </a:lnTo>
                <a:lnTo>
                  <a:pt x="0" y="0"/>
                </a:lnTo>
                <a:lnTo>
                  <a:pt x="0" y="29946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19959" y="1963038"/>
            <a:ext cx="6245860" cy="24358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spcBef>
                <a:spcPts val="610"/>
              </a:spcBef>
              <a:tabLst>
                <a:tab pos="2926715" algn="l"/>
                <a:tab pos="5831840" algn="l"/>
              </a:tabLst>
            </a:pPr>
            <a:r>
              <a:rPr sz="3500" b="1" spc="-5" dirty="0">
                <a:latin typeface="Cambria"/>
                <a:cs typeface="Cambria"/>
              </a:rPr>
              <a:t>Nursing </a:t>
            </a:r>
            <a:r>
              <a:rPr sz="3500" b="1" spc="-10" dirty="0">
                <a:latin typeface="Cambria"/>
                <a:cs typeface="Cambria"/>
              </a:rPr>
              <a:t>orders </a:t>
            </a:r>
            <a:r>
              <a:rPr sz="3500" b="1" spc="-25" dirty="0">
                <a:latin typeface="Cambria"/>
                <a:cs typeface="Cambria"/>
              </a:rPr>
              <a:t>are </a:t>
            </a:r>
            <a:r>
              <a:rPr sz="3500" b="1" spc="-10" dirty="0">
                <a:solidFill>
                  <a:srgbClr val="FF0000"/>
                </a:solidFill>
                <a:latin typeface="Cambria"/>
                <a:cs typeface="Cambria"/>
              </a:rPr>
              <a:t>dated  </a:t>
            </a:r>
            <a:r>
              <a:rPr sz="3500" b="1" spc="-10" dirty="0">
                <a:latin typeface="Cambria"/>
                <a:cs typeface="Cambria"/>
              </a:rPr>
              <a:t>when </a:t>
            </a:r>
            <a:r>
              <a:rPr sz="3500" b="1" spc="-20" dirty="0">
                <a:latin typeface="Cambria"/>
                <a:cs typeface="Cambria"/>
              </a:rPr>
              <a:t>they are </a:t>
            </a:r>
            <a:r>
              <a:rPr sz="3500" b="1" spc="-10" dirty="0">
                <a:latin typeface="Cambria"/>
                <a:cs typeface="Cambria"/>
              </a:rPr>
              <a:t>written </a:t>
            </a:r>
            <a:r>
              <a:rPr sz="3500" b="1" spc="-5" dirty="0">
                <a:latin typeface="Cambria"/>
                <a:cs typeface="Cambria"/>
              </a:rPr>
              <a:t>and  </a:t>
            </a:r>
            <a:r>
              <a:rPr sz="3500" b="1" spc="-45" dirty="0">
                <a:latin typeface="Cambria"/>
                <a:cs typeface="Cambria"/>
              </a:rPr>
              <a:t>r</a:t>
            </a:r>
            <a:r>
              <a:rPr sz="3500" b="1" spc="-60" dirty="0">
                <a:latin typeface="Cambria"/>
                <a:cs typeface="Cambria"/>
              </a:rPr>
              <a:t>e</a:t>
            </a:r>
            <a:r>
              <a:rPr sz="3500" b="1" dirty="0">
                <a:latin typeface="Cambria"/>
                <a:cs typeface="Cambria"/>
              </a:rPr>
              <a:t>vi</a:t>
            </a:r>
            <a:r>
              <a:rPr sz="3500" b="1" spc="-45" dirty="0">
                <a:latin typeface="Cambria"/>
                <a:cs typeface="Cambria"/>
              </a:rPr>
              <a:t>e</a:t>
            </a:r>
            <a:r>
              <a:rPr sz="3500" b="1" spc="-100" dirty="0">
                <a:latin typeface="Cambria"/>
                <a:cs typeface="Cambria"/>
              </a:rPr>
              <a:t>w</a:t>
            </a:r>
            <a:r>
              <a:rPr sz="3500" b="1" dirty="0">
                <a:latin typeface="Cambria"/>
                <a:cs typeface="Cambria"/>
              </a:rPr>
              <a:t>ed	</a:t>
            </a:r>
            <a:r>
              <a:rPr sz="3500" b="1" spc="-45" dirty="0">
                <a:latin typeface="Cambria"/>
                <a:cs typeface="Cambria"/>
              </a:rPr>
              <a:t>r</a:t>
            </a:r>
            <a:r>
              <a:rPr sz="3500" b="1" dirty="0">
                <a:latin typeface="Cambria"/>
                <a:cs typeface="Cambria"/>
              </a:rPr>
              <a:t>egul</a:t>
            </a:r>
            <a:r>
              <a:rPr sz="3500" b="1" spc="-20" dirty="0">
                <a:latin typeface="Cambria"/>
                <a:cs typeface="Cambria"/>
              </a:rPr>
              <a:t>a</a:t>
            </a:r>
            <a:r>
              <a:rPr sz="3500" b="1" spc="-25" dirty="0">
                <a:latin typeface="Cambria"/>
                <a:cs typeface="Cambria"/>
              </a:rPr>
              <a:t>r</a:t>
            </a:r>
            <a:r>
              <a:rPr sz="3500" b="1" spc="-95" dirty="0">
                <a:latin typeface="Cambria"/>
                <a:cs typeface="Cambria"/>
              </a:rPr>
              <a:t>l</a:t>
            </a:r>
            <a:r>
              <a:rPr sz="3500" b="1" dirty="0">
                <a:latin typeface="Cambria"/>
                <a:cs typeface="Cambria"/>
              </a:rPr>
              <a:t>y	</a:t>
            </a:r>
            <a:r>
              <a:rPr sz="3500" b="1" spc="-5" dirty="0">
                <a:latin typeface="Cambria"/>
                <a:cs typeface="Cambria"/>
              </a:rPr>
              <a:t>at  </a:t>
            </a:r>
            <a:r>
              <a:rPr sz="3500" b="1" spc="-20" dirty="0">
                <a:latin typeface="Cambria"/>
                <a:cs typeface="Cambria"/>
              </a:rPr>
              <a:t>intervals </a:t>
            </a:r>
            <a:r>
              <a:rPr sz="3500" b="1" spc="-5" dirty="0">
                <a:latin typeface="Cambria"/>
                <a:cs typeface="Cambria"/>
              </a:rPr>
              <a:t>that depends on the  </a:t>
            </a:r>
            <a:r>
              <a:rPr sz="3500" b="1" spc="-10" dirty="0">
                <a:latin typeface="Cambria"/>
                <a:cs typeface="Cambria"/>
              </a:rPr>
              <a:t>individuals</a:t>
            </a:r>
            <a:r>
              <a:rPr sz="3500" b="1" spc="-20" dirty="0">
                <a:latin typeface="Cambria"/>
                <a:cs typeface="Cambria"/>
              </a:rPr>
              <a:t> </a:t>
            </a:r>
            <a:r>
              <a:rPr sz="3500" b="1" dirty="0">
                <a:latin typeface="Cambria"/>
                <a:cs typeface="Cambria"/>
              </a:rPr>
              <a:t>need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38750" y="4620005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839" y="0"/>
                </a:moveTo>
                <a:lnTo>
                  <a:pt x="194711" y="4955"/>
                </a:lnTo>
                <a:lnTo>
                  <a:pt x="148947" y="19169"/>
                </a:lnTo>
                <a:lnTo>
                  <a:pt x="107528" y="41656"/>
                </a:lnTo>
                <a:lnTo>
                  <a:pt x="71437" y="71437"/>
                </a:lnTo>
                <a:lnTo>
                  <a:pt x="41656" y="107528"/>
                </a:lnTo>
                <a:lnTo>
                  <a:pt x="19169" y="148947"/>
                </a:lnTo>
                <a:lnTo>
                  <a:pt x="4955" y="194711"/>
                </a:lnTo>
                <a:lnTo>
                  <a:pt x="0" y="243840"/>
                </a:lnTo>
                <a:lnTo>
                  <a:pt x="4955" y="292968"/>
                </a:lnTo>
                <a:lnTo>
                  <a:pt x="19169" y="338732"/>
                </a:lnTo>
                <a:lnTo>
                  <a:pt x="41656" y="380151"/>
                </a:lnTo>
                <a:lnTo>
                  <a:pt x="71437" y="416242"/>
                </a:lnTo>
                <a:lnTo>
                  <a:pt x="107528" y="446023"/>
                </a:lnTo>
                <a:lnTo>
                  <a:pt x="148947" y="468510"/>
                </a:lnTo>
                <a:lnTo>
                  <a:pt x="194711" y="482724"/>
                </a:lnTo>
                <a:lnTo>
                  <a:pt x="243839" y="487680"/>
                </a:lnTo>
                <a:lnTo>
                  <a:pt x="292968" y="482724"/>
                </a:lnTo>
                <a:lnTo>
                  <a:pt x="338732" y="468510"/>
                </a:lnTo>
                <a:lnTo>
                  <a:pt x="380151" y="446023"/>
                </a:lnTo>
                <a:lnTo>
                  <a:pt x="416242" y="416242"/>
                </a:lnTo>
                <a:lnTo>
                  <a:pt x="446023" y="380151"/>
                </a:lnTo>
                <a:lnTo>
                  <a:pt x="468510" y="338732"/>
                </a:lnTo>
                <a:lnTo>
                  <a:pt x="482724" y="292968"/>
                </a:lnTo>
                <a:lnTo>
                  <a:pt x="487679" y="243840"/>
                </a:lnTo>
                <a:lnTo>
                  <a:pt x="482724" y="194711"/>
                </a:lnTo>
                <a:lnTo>
                  <a:pt x="468510" y="148947"/>
                </a:lnTo>
                <a:lnTo>
                  <a:pt x="446023" y="107528"/>
                </a:lnTo>
                <a:lnTo>
                  <a:pt x="416242" y="71437"/>
                </a:lnTo>
                <a:lnTo>
                  <a:pt x="380151" y="41656"/>
                </a:lnTo>
                <a:lnTo>
                  <a:pt x="338732" y="19169"/>
                </a:lnTo>
                <a:lnTo>
                  <a:pt x="292968" y="4955"/>
                </a:lnTo>
                <a:lnTo>
                  <a:pt x="243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8750" y="4620005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0" y="243840"/>
                </a:moveTo>
                <a:lnTo>
                  <a:pt x="4955" y="194711"/>
                </a:lnTo>
                <a:lnTo>
                  <a:pt x="19169" y="148947"/>
                </a:lnTo>
                <a:lnTo>
                  <a:pt x="41656" y="107528"/>
                </a:lnTo>
                <a:lnTo>
                  <a:pt x="71437" y="71437"/>
                </a:lnTo>
                <a:lnTo>
                  <a:pt x="107528" y="41656"/>
                </a:lnTo>
                <a:lnTo>
                  <a:pt x="148947" y="19169"/>
                </a:lnTo>
                <a:lnTo>
                  <a:pt x="194711" y="4955"/>
                </a:lnTo>
                <a:lnTo>
                  <a:pt x="243839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79" y="243840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39" y="487680"/>
                </a:lnTo>
                <a:lnTo>
                  <a:pt x="194711" y="482724"/>
                </a:lnTo>
                <a:lnTo>
                  <a:pt x="148947" y="468510"/>
                </a:lnTo>
                <a:lnTo>
                  <a:pt x="107528" y="446023"/>
                </a:lnTo>
                <a:lnTo>
                  <a:pt x="71437" y="416242"/>
                </a:lnTo>
                <a:lnTo>
                  <a:pt x="41656" y="380151"/>
                </a:lnTo>
                <a:lnTo>
                  <a:pt x="19169" y="338732"/>
                </a:lnTo>
                <a:lnTo>
                  <a:pt x="4955" y="292968"/>
                </a:lnTo>
                <a:lnTo>
                  <a:pt x="0" y="2438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2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268" y="1187196"/>
            <a:ext cx="4815839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794" y="684402"/>
            <a:ext cx="4781804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9992" y="951738"/>
            <a:ext cx="166243" cy="20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3290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9991" y="729234"/>
            <a:ext cx="160274" cy="188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5548" y="729234"/>
            <a:ext cx="145669" cy="216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8802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425" y="0"/>
                </a:moveTo>
                <a:lnTo>
                  <a:pt x="59451" y="12922"/>
                </a:lnTo>
                <a:lnTo>
                  <a:pt x="26288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87" y="401901"/>
                </a:lnTo>
                <a:lnTo>
                  <a:pt x="83522" y="429385"/>
                </a:lnTo>
                <a:lnTo>
                  <a:pt x="109474" y="432815"/>
                </a:lnTo>
                <a:lnTo>
                  <a:pt x="123237" y="431841"/>
                </a:lnTo>
                <a:lnTo>
                  <a:pt x="167768" y="408842"/>
                </a:lnTo>
                <a:lnTo>
                  <a:pt x="190753" y="374141"/>
                </a:lnTo>
                <a:lnTo>
                  <a:pt x="205470" y="326814"/>
                </a:lnTo>
                <a:lnTo>
                  <a:pt x="210994" y="289053"/>
                </a:lnTo>
                <a:lnTo>
                  <a:pt x="213661" y="247386"/>
                </a:lnTo>
                <a:lnTo>
                  <a:pt x="213995" y="225171"/>
                </a:lnTo>
                <a:lnTo>
                  <a:pt x="213258" y="189620"/>
                </a:lnTo>
                <a:lnTo>
                  <a:pt x="207404" y="127569"/>
                </a:lnTo>
                <a:lnTo>
                  <a:pt x="195667" y="77587"/>
                </a:lnTo>
                <a:lnTo>
                  <a:pt x="177950" y="39816"/>
                </a:lnTo>
                <a:lnTo>
                  <a:pt x="139985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9371" y="690244"/>
            <a:ext cx="427355" cy="508000"/>
          </a:xfrm>
          <a:custGeom>
            <a:avLst/>
            <a:gdLst/>
            <a:ahLst/>
            <a:cxnLst/>
            <a:rect l="l" t="t" r="r" b="b"/>
            <a:pathLst>
              <a:path w="427354" h="508000">
                <a:moveTo>
                  <a:pt x="0" y="0"/>
                </a:moveTo>
                <a:lnTo>
                  <a:pt x="243712" y="0"/>
                </a:lnTo>
                <a:lnTo>
                  <a:pt x="263620" y="261"/>
                </a:lnTo>
                <a:lnTo>
                  <a:pt x="311912" y="4190"/>
                </a:lnTo>
                <a:lnTo>
                  <a:pt x="359060" y="17139"/>
                </a:lnTo>
                <a:lnTo>
                  <a:pt x="393049" y="38385"/>
                </a:lnTo>
                <a:lnTo>
                  <a:pt x="414299" y="70354"/>
                </a:lnTo>
                <a:lnTo>
                  <a:pt x="421639" y="112394"/>
                </a:lnTo>
                <a:lnTo>
                  <a:pt x="415307" y="151852"/>
                </a:lnTo>
                <a:lnTo>
                  <a:pt x="396319" y="186023"/>
                </a:lnTo>
                <a:lnTo>
                  <a:pt x="364686" y="214907"/>
                </a:lnTo>
                <a:lnTo>
                  <a:pt x="320420" y="238505"/>
                </a:lnTo>
                <a:lnTo>
                  <a:pt x="320420" y="241934"/>
                </a:lnTo>
                <a:lnTo>
                  <a:pt x="366299" y="261953"/>
                </a:lnTo>
                <a:lnTo>
                  <a:pt x="399796" y="289305"/>
                </a:lnTo>
                <a:lnTo>
                  <a:pt x="420369" y="323500"/>
                </a:lnTo>
                <a:lnTo>
                  <a:pt x="427227" y="363981"/>
                </a:lnTo>
                <a:lnTo>
                  <a:pt x="426444" y="381958"/>
                </a:lnTo>
                <a:lnTo>
                  <a:pt x="414781" y="428625"/>
                </a:lnTo>
                <a:lnTo>
                  <a:pt x="388743" y="464433"/>
                </a:lnTo>
                <a:lnTo>
                  <a:pt x="349075" y="489172"/>
                </a:lnTo>
                <a:lnTo>
                  <a:pt x="298457" y="503338"/>
                </a:lnTo>
                <a:lnTo>
                  <a:pt x="254642" y="507478"/>
                </a:lnTo>
                <a:lnTo>
                  <a:pt x="22923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4926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3" y="0"/>
                </a:lnTo>
                <a:lnTo>
                  <a:pt x="238138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9" y="137032"/>
                </a:lnTo>
                <a:lnTo>
                  <a:pt x="405211" y="154582"/>
                </a:lnTo>
                <a:lnTo>
                  <a:pt x="393191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4" y="411988"/>
                </a:lnTo>
                <a:lnTo>
                  <a:pt x="409743" y="427819"/>
                </a:lnTo>
                <a:lnTo>
                  <a:pt x="432943" y="462788"/>
                </a:lnTo>
                <a:lnTo>
                  <a:pt x="469646" y="483362"/>
                </a:lnTo>
                <a:lnTo>
                  <a:pt x="469646" y="508000"/>
                </a:lnTo>
                <a:lnTo>
                  <a:pt x="326389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2" y="419353"/>
                </a:lnTo>
                <a:lnTo>
                  <a:pt x="248665" y="355726"/>
                </a:lnTo>
                <a:lnTo>
                  <a:pt x="242351" y="342634"/>
                </a:lnTo>
                <a:lnTo>
                  <a:pt x="220090" y="307593"/>
                </a:lnTo>
                <a:lnTo>
                  <a:pt x="176784" y="294766"/>
                </a:lnTo>
                <a:lnTo>
                  <a:pt x="155194" y="294766"/>
                </a:lnTo>
                <a:lnTo>
                  <a:pt x="155194" y="414527"/>
                </a:lnTo>
                <a:lnTo>
                  <a:pt x="155360" y="427462"/>
                </a:lnTo>
                <a:lnTo>
                  <a:pt x="162940" y="46697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4490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83210" y="450468"/>
                </a:lnTo>
                <a:lnTo>
                  <a:pt x="287527" y="445769"/>
                </a:lnTo>
                <a:lnTo>
                  <a:pt x="291846" y="441070"/>
                </a:lnTo>
                <a:lnTo>
                  <a:pt x="295656" y="435990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3569" y="690244"/>
            <a:ext cx="478790" cy="510540"/>
          </a:xfrm>
          <a:custGeom>
            <a:avLst/>
            <a:gdLst/>
            <a:ahLst/>
            <a:cxnLst/>
            <a:rect l="l" t="t" r="r" b="b"/>
            <a:pathLst>
              <a:path w="478789" h="510540">
                <a:moveTo>
                  <a:pt x="0" y="0"/>
                </a:moveTo>
                <a:lnTo>
                  <a:pt x="205739" y="0"/>
                </a:lnTo>
                <a:lnTo>
                  <a:pt x="205739" y="24637"/>
                </a:lnTo>
                <a:lnTo>
                  <a:pt x="196665" y="26163"/>
                </a:lnTo>
                <a:lnTo>
                  <a:pt x="188864" y="28463"/>
                </a:lnTo>
                <a:lnTo>
                  <a:pt x="167766" y="59562"/>
                </a:lnTo>
                <a:lnTo>
                  <a:pt x="167766" y="67817"/>
                </a:lnTo>
                <a:lnTo>
                  <a:pt x="176089" y="109051"/>
                </a:lnTo>
                <a:lnTo>
                  <a:pt x="252983" y="388112"/>
                </a:lnTo>
                <a:lnTo>
                  <a:pt x="344931" y="122046"/>
                </a:lnTo>
                <a:lnTo>
                  <a:pt x="355965" y="78597"/>
                </a:lnTo>
                <a:lnTo>
                  <a:pt x="356742" y="63626"/>
                </a:lnTo>
                <a:lnTo>
                  <a:pt x="356149" y="55102"/>
                </a:lnTo>
                <a:lnTo>
                  <a:pt x="327324" y="25902"/>
                </a:lnTo>
                <a:lnTo>
                  <a:pt x="318134" y="24637"/>
                </a:lnTo>
                <a:lnTo>
                  <a:pt x="318134" y="0"/>
                </a:lnTo>
                <a:lnTo>
                  <a:pt x="478408" y="0"/>
                </a:lnTo>
                <a:lnTo>
                  <a:pt x="478408" y="24637"/>
                </a:lnTo>
                <a:lnTo>
                  <a:pt x="471622" y="26048"/>
                </a:lnTo>
                <a:lnTo>
                  <a:pt x="465359" y="28019"/>
                </a:lnTo>
                <a:lnTo>
                  <a:pt x="436625" y="53466"/>
                </a:lnTo>
                <a:lnTo>
                  <a:pt x="417829" y="95250"/>
                </a:lnTo>
                <a:lnTo>
                  <a:pt x="261873" y="510539"/>
                </a:lnTo>
                <a:lnTo>
                  <a:pt x="176021" y="510539"/>
                </a:lnTo>
                <a:lnTo>
                  <a:pt x="53212" y="93852"/>
                </a:lnTo>
                <a:lnTo>
                  <a:pt x="39369" y="54228"/>
                </a:lnTo>
                <a:lnTo>
                  <a:pt x="7550" y="2651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6090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5" y="162687"/>
                </a:lnTo>
                <a:lnTo>
                  <a:pt x="351155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5" y="38353"/>
                </a:lnTo>
                <a:lnTo>
                  <a:pt x="311404" y="24637"/>
                </a:lnTo>
                <a:lnTo>
                  <a:pt x="311404" y="0"/>
                </a:lnTo>
                <a:lnTo>
                  <a:pt x="451993" y="0"/>
                </a:lnTo>
                <a:lnTo>
                  <a:pt x="451993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25" y="427843"/>
                </a:lnTo>
                <a:lnTo>
                  <a:pt x="108458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4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0054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453" y="0"/>
                </a:lnTo>
                <a:lnTo>
                  <a:pt x="195453" y="24637"/>
                </a:lnTo>
                <a:lnTo>
                  <a:pt x="185293" y="27304"/>
                </a:lnTo>
                <a:lnTo>
                  <a:pt x="177672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4" y="44703"/>
                </a:lnTo>
                <a:lnTo>
                  <a:pt x="159384" y="49149"/>
                </a:lnTo>
                <a:lnTo>
                  <a:pt x="157733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65481" y="468883"/>
                </a:lnTo>
                <a:lnTo>
                  <a:pt x="168274" y="472058"/>
                </a:lnTo>
                <a:lnTo>
                  <a:pt x="195453" y="483362"/>
                </a:lnTo>
                <a:lnTo>
                  <a:pt x="19545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471"/>
                </a:lnTo>
                <a:lnTo>
                  <a:pt x="36703" y="5003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325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5" y="0"/>
                </a:lnTo>
                <a:lnTo>
                  <a:pt x="437895" y="130682"/>
                </a:lnTo>
                <a:lnTo>
                  <a:pt x="386842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34644" y="46354"/>
                </a:lnTo>
                <a:lnTo>
                  <a:pt x="313689" y="43560"/>
                </a:lnTo>
                <a:lnTo>
                  <a:pt x="303530" y="43560"/>
                </a:lnTo>
                <a:lnTo>
                  <a:pt x="276732" y="43560"/>
                </a:lnTo>
                <a:lnTo>
                  <a:pt x="276732" y="414527"/>
                </a:lnTo>
                <a:lnTo>
                  <a:pt x="276804" y="423818"/>
                </a:lnTo>
                <a:lnTo>
                  <a:pt x="283972" y="465327"/>
                </a:lnTo>
                <a:lnTo>
                  <a:pt x="321818" y="483362"/>
                </a:lnTo>
                <a:lnTo>
                  <a:pt x="321818" y="508000"/>
                </a:lnTo>
                <a:lnTo>
                  <a:pt x="116458" y="508000"/>
                </a:lnTo>
                <a:lnTo>
                  <a:pt x="116458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3" y="459231"/>
                </a:lnTo>
                <a:lnTo>
                  <a:pt x="161417" y="414527"/>
                </a:lnTo>
                <a:lnTo>
                  <a:pt x="161417" y="43560"/>
                </a:lnTo>
                <a:lnTo>
                  <a:pt x="131318" y="43560"/>
                </a:lnTo>
                <a:lnTo>
                  <a:pt x="120816" y="43892"/>
                </a:lnTo>
                <a:lnTo>
                  <a:pt x="81026" y="59983"/>
                </a:lnTo>
                <a:lnTo>
                  <a:pt x="61341" y="95122"/>
                </a:lnTo>
                <a:lnTo>
                  <a:pt x="50926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4795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0564" y="684403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5" h="520065">
                <a:moveTo>
                  <a:pt x="228091" y="0"/>
                </a:moveTo>
                <a:lnTo>
                  <a:pt x="280243" y="3978"/>
                </a:lnTo>
                <a:lnTo>
                  <a:pt x="325453" y="15922"/>
                </a:lnTo>
                <a:lnTo>
                  <a:pt x="363733" y="35843"/>
                </a:lnTo>
                <a:lnTo>
                  <a:pt x="395097" y="63754"/>
                </a:lnTo>
                <a:lnTo>
                  <a:pt x="419526" y="99542"/>
                </a:lnTo>
                <a:lnTo>
                  <a:pt x="436991" y="143081"/>
                </a:lnTo>
                <a:lnTo>
                  <a:pt x="447478" y="194359"/>
                </a:lnTo>
                <a:lnTo>
                  <a:pt x="450976" y="253364"/>
                </a:lnTo>
                <a:lnTo>
                  <a:pt x="449931" y="287272"/>
                </a:lnTo>
                <a:lnTo>
                  <a:pt x="441600" y="347608"/>
                </a:lnTo>
                <a:lnTo>
                  <a:pt x="425194" y="398115"/>
                </a:lnTo>
                <a:lnTo>
                  <a:pt x="401710" y="439505"/>
                </a:lnTo>
                <a:lnTo>
                  <a:pt x="371294" y="471939"/>
                </a:lnTo>
                <a:lnTo>
                  <a:pt x="334754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64" y="223793"/>
                </a:lnTo>
                <a:lnTo>
                  <a:pt x="14948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72" y="17359"/>
                </a:lnTo>
                <a:lnTo>
                  <a:pt x="193591" y="1928"/>
                </a:lnTo>
                <a:lnTo>
                  <a:pt x="2280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7652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30" h="520065">
                <a:moveTo>
                  <a:pt x="235204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3" y="17399"/>
                </a:lnTo>
                <a:lnTo>
                  <a:pt x="366903" y="125349"/>
                </a:lnTo>
                <a:lnTo>
                  <a:pt x="316230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3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4" y="267081"/>
                </a:lnTo>
                <a:lnTo>
                  <a:pt x="120078" y="315489"/>
                </a:lnTo>
                <a:lnTo>
                  <a:pt x="125222" y="357647"/>
                </a:lnTo>
                <a:lnTo>
                  <a:pt x="145796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903" y="388366"/>
                </a:lnTo>
                <a:lnTo>
                  <a:pt x="366903" y="501142"/>
                </a:lnTo>
                <a:lnTo>
                  <a:pt x="346874" y="505666"/>
                </a:lnTo>
                <a:lnTo>
                  <a:pt x="292100" y="515238"/>
                </a:lnTo>
                <a:lnTo>
                  <a:pt x="239843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0924" y="1651507"/>
            <a:ext cx="7467600" cy="4660900"/>
          </a:xfrm>
          <a:custGeom>
            <a:avLst/>
            <a:gdLst/>
            <a:ahLst/>
            <a:cxnLst/>
            <a:rect l="l" t="t" r="r" b="b"/>
            <a:pathLst>
              <a:path w="7467600" h="4660900">
                <a:moveTo>
                  <a:pt x="6234810" y="0"/>
                </a:moveTo>
                <a:lnTo>
                  <a:pt x="6300597" y="584200"/>
                </a:lnTo>
                <a:lnTo>
                  <a:pt x="5450102" y="762000"/>
                </a:lnTo>
                <a:lnTo>
                  <a:pt x="5391558" y="787400"/>
                </a:lnTo>
                <a:lnTo>
                  <a:pt x="5160323" y="838200"/>
                </a:lnTo>
                <a:lnTo>
                  <a:pt x="5103250" y="863600"/>
                </a:lnTo>
                <a:lnTo>
                  <a:pt x="4877897" y="914400"/>
                </a:lnTo>
                <a:lnTo>
                  <a:pt x="4822294" y="939800"/>
                </a:lnTo>
                <a:lnTo>
                  <a:pt x="4711970" y="965200"/>
                </a:lnTo>
                <a:lnTo>
                  <a:pt x="4657249" y="990600"/>
                </a:lnTo>
                <a:lnTo>
                  <a:pt x="4548690" y="1016000"/>
                </a:lnTo>
                <a:lnTo>
                  <a:pt x="4494851" y="1041400"/>
                </a:lnTo>
                <a:lnTo>
                  <a:pt x="4388057" y="1066800"/>
                </a:lnTo>
                <a:lnTo>
                  <a:pt x="4335100" y="1092200"/>
                </a:lnTo>
                <a:lnTo>
                  <a:pt x="4282438" y="1104900"/>
                </a:lnTo>
                <a:lnTo>
                  <a:pt x="4230070" y="1130300"/>
                </a:lnTo>
                <a:lnTo>
                  <a:pt x="4126216" y="1155700"/>
                </a:lnTo>
                <a:lnTo>
                  <a:pt x="4074730" y="1181100"/>
                </a:lnTo>
                <a:lnTo>
                  <a:pt x="4023538" y="1193800"/>
                </a:lnTo>
                <a:lnTo>
                  <a:pt x="3972641" y="1219200"/>
                </a:lnTo>
                <a:lnTo>
                  <a:pt x="3922037" y="1231900"/>
                </a:lnTo>
                <a:lnTo>
                  <a:pt x="3871728" y="1257300"/>
                </a:lnTo>
                <a:lnTo>
                  <a:pt x="3821712" y="1270000"/>
                </a:lnTo>
                <a:lnTo>
                  <a:pt x="3771991" y="1295400"/>
                </a:lnTo>
                <a:lnTo>
                  <a:pt x="3722564" y="1308100"/>
                </a:lnTo>
                <a:lnTo>
                  <a:pt x="3624592" y="1358900"/>
                </a:lnTo>
                <a:lnTo>
                  <a:pt x="3576047" y="1371600"/>
                </a:lnTo>
                <a:lnTo>
                  <a:pt x="3527796" y="1397000"/>
                </a:lnTo>
                <a:lnTo>
                  <a:pt x="3479839" y="1409700"/>
                </a:lnTo>
                <a:lnTo>
                  <a:pt x="3384808" y="1460500"/>
                </a:lnTo>
                <a:lnTo>
                  <a:pt x="3337733" y="1473200"/>
                </a:lnTo>
                <a:lnTo>
                  <a:pt x="3244467" y="1524000"/>
                </a:lnTo>
                <a:lnTo>
                  <a:pt x="3198274" y="1536700"/>
                </a:lnTo>
                <a:lnTo>
                  <a:pt x="3106772" y="1587500"/>
                </a:lnTo>
                <a:lnTo>
                  <a:pt x="3061462" y="1600200"/>
                </a:lnTo>
                <a:lnTo>
                  <a:pt x="2927297" y="1676400"/>
                </a:lnTo>
                <a:lnTo>
                  <a:pt x="2883163" y="1689100"/>
                </a:lnTo>
                <a:lnTo>
                  <a:pt x="2709569" y="1790700"/>
                </a:lnTo>
                <a:lnTo>
                  <a:pt x="2666906" y="1803400"/>
                </a:lnTo>
                <a:lnTo>
                  <a:pt x="2582462" y="1854200"/>
                </a:lnTo>
                <a:lnTo>
                  <a:pt x="2417103" y="1955799"/>
                </a:lnTo>
                <a:lnTo>
                  <a:pt x="2256449" y="2057399"/>
                </a:lnTo>
                <a:lnTo>
                  <a:pt x="2100501" y="2158999"/>
                </a:lnTo>
                <a:lnTo>
                  <a:pt x="1986627" y="2235199"/>
                </a:lnTo>
                <a:lnTo>
                  <a:pt x="1875401" y="2311399"/>
                </a:lnTo>
                <a:lnTo>
                  <a:pt x="1766821" y="2387599"/>
                </a:lnTo>
                <a:lnTo>
                  <a:pt x="1731216" y="2425699"/>
                </a:lnTo>
                <a:lnTo>
                  <a:pt x="1695905" y="2451099"/>
                </a:lnTo>
                <a:lnTo>
                  <a:pt x="1591736" y="2527299"/>
                </a:lnTo>
                <a:lnTo>
                  <a:pt x="1557602" y="2565399"/>
                </a:lnTo>
                <a:lnTo>
                  <a:pt x="1456962" y="2641599"/>
                </a:lnTo>
                <a:lnTo>
                  <a:pt x="1424004" y="2679699"/>
                </a:lnTo>
                <a:lnTo>
                  <a:pt x="1391340" y="2705099"/>
                </a:lnTo>
                <a:lnTo>
                  <a:pt x="1326894" y="2755899"/>
                </a:lnTo>
                <a:lnTo>
                  <a:pt x="1295112" y="2793999"/>
                </a:lnTo>
                <a:lnTo>
                  <a:pt x="1232430" y="2844799"/>
                </a:lnTo>
                <a:lnTo>
                  <a:pt x="1201530" y="2882899"/>
                </a:lnTo>
                <a:lnTo>
                  <a:pt x="1170925" y="2908299"/>
                </a:lnTo>
                <a:lnTo>
                  <a:pt x="1140613" y="2946399"/>
                </a:lnTo>
                <a:lnTo>
                  <a:pt x="1080872" y="2997199"/>
                </a:lnTo>
                <a:lnTo>
                  <a:pt x="1051443" y="3035299"/>
                </a:lnTo>
                <a:lnTo>
                  <a:pt x="1022308" y="3060699"/>
                </a:lnTo>
                <a:lnTo>
                  <a:pt x="993467" y="3098799"/>
                </a:lnTo>
                <a:lnTo>
                  <a:pt x="964920" y="3124199"/>
                </a:lnTo>
                <a:lnTo>
                  <a:pt x="936667" y="3162299"/>
                </a:lnTo>
                <a:lnTo>
                  <a:pt x="908708" y="3187699"/>
                </a:lnTo>
                <a:lnTo>
                  <a:pt x="881044" y="3225799"/>
                </a:lnTo>
                <a:lnTo>
                  <a:pt x="853673" y="3251199"/>
                </a:lnTo>
                <a:lnTo>
                  <a:pt x="826596" y="3289300"/>
                </a:lnTo>
                <a:lnTo>
                  <a:pt x="799814" y="3314700"/>
                </a:lnTo>
                <a:lnTo>
                  <a:pt x="773326" y="3352800"/>
                </a:lnTo>
                <a:lnTo>
                  <a:pt x="747131" y="3378200"/>
                </a:lnTo>
                <a:lnTo>
                  <a:pt x="721231" y="3416300"/>
                </a:lnTo>
                <a:lnTo>
                  <a:pt x="695625" y="3454400"/>
                </a:lnTo>
                <a:lnTo>
                  <a:pt x="670313" y="3479800"/>
                </a:lnTo>
                <a:lnTo>
                  <a:pt x="645295" y="3517900"/>
                </a:lnTo>
                <a:lnTo>
                  <a:pt x="620571" y="3543300"/>
                </a:lnTo>
                <a:lnTo>
                  <a:pt x="596141" y="3581400"/>
                </a:lnTo>
                <a:lnTo>
                  <a:pt x="572006" y="3619500"/>
                </a:lnTo>
                <a:lnTo>
                  <a:pt x="548164" y="3644900"/>
                </a:lnTo>
                <a:lnTo>
                  <a:pt x="524617" y="3683000"/>
                </a:lnTo>
                <a:lnTo>
                  <a:pt x="501363" y="3721100"/>
                </a:lnTo>
                <a:lnTo>
                  <a:pt x="478404" y="3746500"/>
                </a:lnTo>
                <a:lnTo>
                  <a:pt x="455739" y="3784600"/>
                </a:lnTo>
                <a:lnTo>
                  <a:pt x="433368" y="3822700"/>
                </a:lnTo>
                <a:lnTo>
                  <a:pt x="411291" y="3860800"/>
                </a:lnTo>
                <a:lnTo>
                  <a:pt x="389508" y="3886200"/>
                </a:lnTo>
                <a:lnTo>
                  <a:pt x="368019" y="3924300"/>
                </a:lnTo>
                <a:lnTo>
                  <a:pt x="346824" y="3962400"/>
                </a:lnTo>
                <a:lnTo>
                  <a:pt x="325923" y="4000500"/>
                </a:lnTo>
                <a:lnTo>
                  <a:pt x="305317" y="4038600"/>
                </a:lnTo>
                <a:lnTo>
                  <a:pt x="285004" y="4064000"/>
                </a:lnTo>
                <a:lnTo>
                  <a:pt x="264986" y="4102100"/>
                </a:lnTo>
                <a:lnTo>
                  <a:pt x="245261" y="4140200"/>
                </a:lnTo>
                <a:lnTo>
                  <a:pt x="225831" y="4178300"/>
                </a:lnTo>
                <a:lnTo>
                  <a:pt x="206695" y="4216400"/>
                </a:lnTo>
                <a:lnTo>
                  <a:pt x="187853" y="4254500"/>
                </a:lnTo>
                <a:lnTo>
                  <a:pt x="169305" y="4292600"/>
                </a:lnTo>
                <a:lnTo>
                  <a:pt x="151051" y="4330700"/>
                </a:lnTo>
                <a:lnTo>
                  <a:pt x="133091" y="4368800"/>
                </a:lnTo>
                <a:lnTo>
                  <a:pt x="115425" y="4406900"/>
                </a:lnTo>
                <a:lnTo>
                  <a:pt x="98054" y="4432300"/>
                </a:lnTo>
                <a:lnTo>
                  <a:pt x="80976" y="4470400"/>
                </a:lnTo>
                <a:lnTo>
                  <a:pt x="64193" y="4508500"/>
                </a:lnTo>
                <a:lnTo>
                  <a:pt x="47703" y="4546600"/>
                </a:lnTo>
                <a:lnTo>
                  <a:pt x="31508" y="4584700"/>
                </a:lnTo>
                <a:lnTo>
                  <a:pt x="15607" y="4622800"/>
                </a:lnTo>
                <a:lnTo>
                  <a:pt x="0" y="4660900"/>
                </a:lnTo>
                <a:lnTo>
                  <a:pt x="25351" y="4635500"/>
                </a:lnTo>
                <a:lnTo>
                  <a:pt x="50949" y="4597400"/>
                </a:lnTo>
                <a:lnTo>
                  <a:pt x="76793" y="4559300"/>
                </a:lnTo>
                <a:lnTo>
                  <a:pt x="102884" y="4533900"/>
                </a:lnTo>
                <a:lnTo>
                  <a:pt x="129221" y="4495800"/>
                </a:lnTo>
                <a:lnTo>
                  <a:pt x="155804" y="4470400"/>
                </a:lnTo>
                <a:lnTo>
                  <a:pt x="182634" y="4432300"/>
                </a:lnTo>
                <a:lnTo>
                  <a:pt x="209710" y="4394200"/>
                </a:lnTo>
                <a:lnTo>
                  <a:pt x="237033" y="4368800"/>
                </a:lnTo>
                <a:lnTo>
                  <a:pt x="264602" y="4330700"/>
                </a:lnTo>
                <a:lnTo>
                  <a:pt x="292417" y="4305300"/>
                </a:lnTo>
                <a:lnTo>
                  <a:pt x="320479" y="4267200"/>
                </a:lnTo>
                <a:lnTo>
                  <a:pt x="348787" y="4241800"/>
                </a:lnTo>
                <a:lnTo>
                  <a:pt x="377341" y="4203700"/>
                </a:lnTo>
                <a:lnTo>
                  <a:pt x="406142" y="4178300"/>
                </a:lnTo>
                <a:lnTo>
                  <a:pt x="435189" y="4140200"/>
                </a:lnTo>
                <a:lnTo>
                  <a:pt x="494022" y="4089400"/>
                </a:lnTo>
                <a:lnTo>
                  <a:pt x="523808" y="4051300"/>
                </a:lnTo>
                <a:lnTo>
                  <a:pt x="553841" y="4025900"/>
                </a:lnTo>
                <a:lnTo>
                  <a:pt x="584120" y="3987800"/>
                </a:lnTo>
                <a:lnTo>
                  <a:pt x="645417" y="3937000"/>
                </a:lnTo>
                <a:lnTo>
                  <a:pt x="676435" y="3898900"/>
                </a:lnTo>
                <a:lnTo>
                  <a:pt x="739210" y="3848100"/>
                </a:lnTo>
                <a:lnTo>
                  <a:pt x="770968" y="3810000"/>
                </a:lnTo>
                <a:lnTo>
                  <a:pt x="867717" y="3733800"/>
                </a:lnTo>
                <a:lnTo>
                  <a:pt x="900460" y="3695700"/>
                </a:lnTo>
                <a:lnTo>
                  <a:pt x="1000166" y="3619500"/>
                </a:lnTo>
                <a:lnTo>
                  <a:pt x="1067869" y="3568700"/>
                </a:lnTo>
                <a:lnTo>
                  <a:pt x="1102090" y="3530600"/>
                </a:lnTo>
                <a:lnTo>
                  <a:pt x="1206230" y="3454400"/>
                </a:lnTo>
                <a:lnTo>
                  <a:pt x="1348534" y="3352800"/>
                </a:lnTo>
                <a:lnTo>
                  <a:pt x="1494780" y="3251199"/>
                </a:lnTo>
                <a:lnTo>
                  <a:pt x="1644967" y="3149599"/>
                </a:lnTo>
                <a:lnTo>
                  <a:pt x="1683130" y="3136899"/>
                </a:lnTo>
                <a:lnTo>
                  <a:pt x="1838245" y="3035299"/>
                </a:lnTo>
                <a:lnTo>
                  <a:pt x="1877639" y="3009899"/>
                </a:lnTo>
                <a:lnTo>
                  <a:pt x="1917280" y="2997199"/>
                </a:lnTo>
                <a:lnTo>
                  <a:pt x="2037682" y="2920999"/>
                </a:lnTo>
                <a:lnTo>
                  <a:pt x="2078308" y="2908299"/>
                </a:lnTo>
                <a:lnTo>
                  <a:pt x="2201666" y="2832099"/>
                </a:lnTo>
                <a:lnTo>
                  <a:pt x="2243278" y="2819399"/>
                </a:lnTo>
                <a:lnTo>
                  <a:pt x="2327241" y="2768599"/>
                </a:lnTo>
                <a:lnTo>
                  <a:pt x="2369592" y="2755899"/>
                </a:lnTo>
                <a:lnTo>
                  <a:pt x="2412189" y="2730499"/>
                </a:lnTo>
                <a:lnTo>
                  <a:pt x="2455033" y="2717799"/>
                </a:lnTo>
                <a:lnTo>
                  <a:pt x="2498123" y="2692399"/>
                </a:lnTo>
                <a:lnTo>
                  <a:pt x="2541460" y="2679699"/>
                </a:lnTo>
                <a:lnTo>
                  <a:pt x="2628872" y="2628899"/>
                </a:lnTo>
                <a:lnTo>
                  <a:pt x="2672948" y="2616199"/>
                </a:lnTo>
                <a:lnTo>
                  <a:pt x="2717270" y="2590799"/>
                </a:lnTo>
                <a:lnTo>
                  <a:pt x="2761838" y="2578099"/>
                </a:lnTo>
                <a:lnTo>
                  <a:pt x="2806653" y="2552699"/>
                </a:lnTo>
                <a:lnTo>
                  <a:pt x="2897022" y="2527299"/>
                </a:lnTo>
                <a:lnTo>
                  <a:pt x="2942576" y="2501899"/>
                </a:lnTo>
                <a:lnTo>
                  <a:pt x="2988376" y="2489199"/>
                </a:lnTo>
                <a:lnTo>
                  <a:pt x="3034423" y="2463799"/>
                </a:lnTo>
                <a:lnTo>
                  <a:pt x="3127255" y="2438399"/>
                </a:lnTo>
                <a:lnTo>
                  <a:pt x="3174041" y="2412999"/>
                </a:lnTo>
                <a:lnTo>
                  <a:pt x="3268351" y="2387599"/>
                </a:lnTo>
                <a:lnTo>
                  <a:pt x="3315876" y="2362199"/>
                </a:lnTo>
                <a:lnTo>
                  <a:pt x="3459929" y="2324099"/>
                </a:lnTo>
                <a:lnTo>
                  <a:pt x="3508439" y="2298699"/>
                </a:lnTo>
                <a:lnTo>
                  <a:pt x="3704944" y="2247899"/>
                </a:lnTo>
                <a:lnTo>
                  <a:pt x="3754686" y="2222499"/>
                </a:lnTo>
                <a:lnTo>
                  <a:pt x="4637998" y="2006599"/>
                </a:lnTo>
                <a:lnTo>
                  <a:pt x="4801267" y="1968499"/>
                </a:lnTo>
                <a:lnTo>
                  <a:pt x="4856183" y="1968499"/>
                </a:lnTo>
                <a:lnTo>
                  <a:pt x="5078311" y="1917700"/>
                </a:lnTo>
                <a:lnTo>
                  <a:pt x="5134459" y="1917700"/>
                </a:lnTo>
                <a:lnTo>
                  <a:pt x="5304380" y="1879600"/>
                </a:lnTo>
                <a:lnTo>
                  <a:pt x="5361513" y="1879600"/>
                </a:lnTo>
                <a:lnTo>
                  <a:pt x="5476519" y="1854200"/>
                </a:lnTo>
                <a:lnTo>
                  <a:pt x="5534391" y="1854200"/>
                </a:lnTo>
                <a:lnTo>
                  <a:pt x="5650875" y="1828800"/>
                </a:lnTo>
                <a:lnTo>
                  <a:pt x="5709487" y="1828800"/>
                </a:lnTo>
                <a:lnTo>
                  <a:pt x="5768345" y="1816100"/>
                </a:lnTo>
                <a:lnTo>
                  <a:pt x="5827449" y="1816100"/>
                </a:lnTo>
                <a:lnTo>
                  <a:pt x="5886800" y="1803400"/>
                </a:lnTo>
                <a:lnTo>
                  <a:pt x="5946396" y="1803400"/>
                </a:lnTo>
                <a:lnTo>
                  <a:pt x="6006240" y="1790700"/>
                </a:lnTo>
                <a:lnTo>
                  <a:pt x="6066330" y="1790700"/>
                </a:lnTo>
                <a:lnTo>
                  <a:pt x="6126666" y="1778000"/>
                </a:lnTo>
                <a:lnTo>
                  <a:pt x="6187248" y="1778000"/>
                </a:lnTo>
                <a:lnTo>
                  <a:pt x="6248077" y="1765300"/>
                </a:lnTo>
                <a:lnTo>
                  <a:pt x="6309152" y="1765300"/>
                </a:lnTo>
                <a:lnTo>
                  <a:pt x="6370474" y="1752600"/>
                </a:lnTo>
                <a:lnTo>
                  <a:pt x="6899715" y="1752600"/>
                </a:lnTo>
                <a:lnTo>
                  <a:pt x="7467600" y="927100"/>
                </a:lnTo>
                <a:lnTo>
                  <a:pt x="6234810" y="0"/>
                </a:lnTo>
                <a:close/>
              </a:path>
              <a:path w="7467600" h="4660900">
                <a:moveTo>
                  <a:pt x="6899715" y="1752600"/>
                </a:moveTo>
                <a:lnTo>
                  <a:pt x="6432042" y="1752600"/>
                </a:lnTo>
                <a:lnTo>
                  <a:pt x="6497828" y="2336799"/>
                </a:lnTo>
                <a:lnTo>
                  <a:pt x="6899715" y="1752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4927" y="5059679"/>
            <a:ext cx="19812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40991" y="1625549"/>
            <a:ext cx="6515734" cy="1056640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z="3600" spc="-5" dirty="0">
                <a:solidFill>
                  <a:srgbClr val="000000"/>
                </a:solidFill>
                <a:latin typeface="Cambria"/>
                <a:cs typeface="Cambria"/>
              </a:rPr>
              <a:t>The </a:t>
            </a:r>
            <a:r>
              <a:rPr sz="3600" spc="-30" dirty="0">
                <a:solidFill>
                  <a:srgbClr val="000000"/>
                </a:solidFill>
                <a:latin typeface="Cambria"/>
                <a:cs typeface="Cambria"/>
              </a:rPr>
              <a:t>verb </a:t>
            </a: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starts </a:t>
            </a:r>
            <a:r>
              <a:rPr sz="3600" spc="-5" dirty="0">
                <a:solidFill>
                  <a:srgbClr val="000000"/>
                </a:solidFill>
                <a:latin typeface="Cambria"/>
                <a:cs typeface="Cambria"/>
              </a:rPr>
              <a:t>the </a:t>
            </a:r>
            <a:r>
              <a:rPr sz="3600" spc="-15" dirty="0">
                <a:solidFill>
                  <a:srgbClr val="000000"/>
                </a:solidFill>
                <a:latin typeface="Cambria"/>
                <a:cs typeface="Cambria"/>
              </a:rPr>
              <a:t>orders </a:t>
            </a:r>
            <a:r>
              <a:rPr sz="3600" spc="-5" dirty="0">
                <a:solidFill>
                  <a:srgbClr val="000000"/>
                </a:solidFill>
                <a:latin typeface="Cambria"/>
                <a:cs typeface="Cambria"/>
              </a:rPr>
              <a:t>and  must be</a:t>
            </a: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Cambria"/>
                <a:cs typeface="Cambria"/>
              </a:rPr>
              <a:t>precise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70883" y="4030218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5" h="299085">
                <a:moveTo>
                  <a:pt x="149352" y="0"/>
                </a:moveTo>
                <a:lnTo>
                  <a:pt x="102168" y="7619"/>
                </a:lnTo>
                <a:lnTo>
                  <a:pt x="61173" y="28834"/>
                </a:lnTo>
                <a:lnTo>
                  <a:pt x="28834" y="61173"/>
                </a:lnTo>
                <a:lnTo>
                  <a:pt x="7619" y="102168"/>
                </a:lnTo>
                <a:lnTo>
                  <a:pt x="0" y="149351"/>
                </a:lnTo>
                <a:lnTo>
                  <a:pt x="7619" y="196535"/>
                </a:lnTo>
                <a:lnTo>
                  <a:pt x="28834" y="237530"/>
                </a:lnTo>
                <a:lnTo>
                  <a:pt x="61173" y="269869"/>
                </a:lnTo>
                <a:lnTo>
                  <a:pt x="102168" y="291083"/>
                </a:lnTo>
                <a:lnTo>
                  <a:pt x="149352" y="298703"/>
                </a:lnTo>
                <a:lnTo>
                  <a:pt x="196535" y="291083"/>
                </a:lnTo>
                <a:lnTo>
                  <a:pt x="237530" y="269869"/>
                </a:lnTo>
                <a:lnTo>
                  <a:pt x="269869" y="237530"/>
                </a:lnTo>
                <a:lnTo>
                  <a:pt x="291083" y="196535"/>
                </a:lnTo>
                <a:lnTo>
                  <a:pt x="298704" y="149351"/>
                </a:lnTo>
                <a:lnTo>
                  <a:pt x="291083" y="102168"/>
                </a:lnTo>
                <a:lnTo>
                  <a:pt x="269869" y="61173"/>
                </a:lnTo>
                <a:lnTo>
                  <a:pt x="237530" y="28834"/>
                </a:lnTo>
                <a:lnTo>
                  <a:pt x="196535" y="7619"/>
                </a:lnTo>
                <a:lnTo>
                  <a:pt x="149352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0883" y="4030218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5" h="299085">
                <a:moveTo>
                  <a:pt x="0" y="149351"/>
                </a:moveTo>
                <a:lnTo>
                  <a:pt x="7619" y="102168"/>
                </a:lnTo>
                <a:lnTo>
                  <a:pt x="28834" y="61173"/>
                </a:lnTo>
                <a:lnTo>
                  <a:pt x="61173" y="28834"/>
                </a:lnTo>
                <a:lnTo>
                  <a:pt x="102168" y="7619"/>
                </a:lnTo>
                <a:lnTo>
                  <a:pt x="149352" y="0"/>
                </a:lnTo>
                <a:lnTo>
                  <a:pt x="196535" y="7619"/>
                </a:lnTo>
                <a:lnTo>
                  <a:pt x="237530" y="28834"/>
                </a:lnTo>
                <a:lnTo>
                  <a:pt x="269869" y="61173"/>
                </a:lnTo>
                <a:lnTo>
                  <a:pt x="291083" y="102168"/>
                </a:lnTo>
                <a:lnTo>
                  <a:pt x="298704" y="149351"/>
                </a:lnTo>
                <a:lnTo>
                  <a:pt x="291083" y="196535"/>
                </a:lnTo>
                <a:lnTo>
                  <a:pt x="269869" y="237530"/>
                </a:lnTo>
                <a:lnTo>
                  <a:pt x="237530" y="269869"/>
                </a:lnTo>
                <a:lnTo>
                  <a:pt x="196535" y="291083"/>
                </a:lnTo>
                <a:lnTo>
                  <a:pt x="149352" y="298703"/>
                </a:lnTo>
                <a:lnTo>
                  <a:pt x="102168" y="291083"/>
                </a:lnTo>
                <a:lnTo>
                  <a:pt x="61173" y="269869"/>
                </a:lnTo>
                <a:lnTo>
                  <a:pt x="28834" y="237530"/>
                </a:lnTo>
                <a:lnTo>
                  <a:pt x="7619" y="196535"/>
                </a:lnTo>
                <a:lnTo>
                  <a:pt x="0" y="1493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0790" y="3230117"/>
            <a:ext cx="394970" cy="396240"/>
          </a:xfrm>
          <a:custGeom>
            <a:avLst/>
            <a:gdLst/>
            <a:ahLst/>
            <a:cxnLst/>
            <a:rect l="l" t="t" r="r" b="b"/>
            <a:pathLst>
              <a:path w="394970" h="396239">
                <a:moveTo>
                  <a:pt x="197358" y="0"/>
                </a:moveTo>
                <a:lnTo>
                  <a:pt x="152115" y="5229"/>
                </a:lnTo>
                <a:lnTo>
                  <a:pt x="110578" y="20127"/>
                </a:lnTo>
                <a:lnTo>
                  <a:pt x="73933" y="43507"/>
                </a:lnTo>
                <a:lnTo>
                  <a:pt x="43367" y="74182"/>
                </a:lnTo>
                <a:lnTo>
                  <a:pt x="20065" y="110967"/>
                </a:lnTo>
                <a:lnTo>
                  <a:pt x="5214" y="152675"/>
                </a:lnTo>
                <a:lnTo>
                  <a:pt x="0" y="198120"/>
                </a:lnTo>
                <a:lnTo>
                  <a:pt x="5214" y="243564"/>
                </a:lnTo>
                <a:lnTo>
                  <a:pt x="20065" y="285272"/>
                </a:lnTo>
                <a:lnTo>
                  <a:pt x="43367" y="322057"/>
                </a:lnTo>
                <a:lnTo>
                  <a:pt x="73933" y="352732"/>
                </a:lnTo>
                <a:lnTo>
                  <a:pt x="110578" y="376112"/>
                </a:lnTo>
                <a:lnTo>
                  <a:pt x="152115" y="391010"/>
                </a:lnTo>
                <a:lnTo>
                  <a:pt x="197358" y="396240"/>
                </a:lnTo>
                <a:lnTo>
                  <a:pt x="242600" y="391010"/>
                </a:lnTo>
                <a:lnTo>
                  <a:pt x="284137" y="376112"/>
                </a:lnTo>
                <a:lnTo>
                  <a:pt x="320782" y="352732"/>
                </a:lnTo>
                <a:lnTo>
                  <a:pt x="351348" y="322057"/>
                </a:lnTo>
                <a:lnTo>
                  <a:pt x="374650" y="285272"/>
                </a:lnTo>
                <a:lnTo>
                  <a:pt x="389501" y="243564"/>
                </a:lnTo>
                <a:lnTo>
                  <a:pt x="394715" y="198120"/>
                </a:lnTo>
                <a:lnTo>
                  <a:pt x="389501" y="152675"/>
                </a:lnTo>
                <a:lnTo>
                  <a:pt x="374650" y="110967"/>
                </a:lnTo>
                <a:lnTo>
                  <a:pt x="351348" y="74182"/>
                </a:lnTo>
                <a:lnTo>
                  <a:pt x="320782" y="43507"/>
                </a:lnTo>
                <a:lnTo>
                  <a:pt x="284137" y="20127"/>
                </a:lnTo>
                <a:lnTo>
                  <a:pt x="242600" y="5229"/>
                </a:lnTo>
                <a:lnTo>
                  <a:pt x="197358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20790" y="3230117"/>
            <a:ext cx="394970" cy="396240"/>
          </a:xfrm>
          <a:custGeom>
            <a:avLst/>
            <a:gdLst/>
            <a:ahLst/>
            <a:cxnLst/>
            <a:rect l="l" t="t" r="r" b="b"/>
            <a:pathLst>
              <a:path w="394970" h="396239">
                <a:moveTo>
                  <a:pt x="0" y="198120"/>
                </a:moveTo>
                <a:lnTo>
                  <a:pt x="5214" y="152675"/>
                </a:lnTo>
                <a:lnTo>
                  <a:pt x="20065" y="110967"/>
                </a:lnTo>
                <a:lnTo>
                  <a:pt x="43367" y="74182"/>
                </a:lnTo>
                <a:lnTo>
                  <a:pt x="73933" y="43507"/>
                </a:lnTo>
                <a:lnTo>
                  <a:pt x="110578" y="20127"/>
                </a:lnTo>
                <a:lnTo>
                  <a:pt x="152115" y="5229"/>
                </a:lnTo>
                <a:lnTo>
                  <a:pt x="197358" y="0"/>
                </a:lnTo>
                <a:lnTo>
                  <a:pt x="242600" y="5229"/>
                </a:lnTo>
                <a:lnTo>
                  <a:pt x="284137" y="20127"/>
                </a:lnTo>
                <a:lnTo>
                  <a:pt x="320782" y="43507"/>
                </a:lnTo>
                <a:lnTo>
                  <a:pt x="351348" y="74182"/>
                </a:lnTo>
                <a:lnTo>
                  <a:pt x="374650" y="110967"/>
                </a:lnTo>
                <a:lnTo>
                  <a:pt x="389501" y="152675"/>
                </a:lnTo>
                <a:lnTo>
                  <a:pt x="394715" y="198120"/>
                </a:lnTo>
                <a:lnTo>
                  <a:pt x="389501" y="243564"/>
                </a:lnTo>
                <a:lnTo>
                  <a:pt x="374650" y="285272"/>
                </a:lnTo>
                <a:lnTo>
                  <a:pt x="351348" y="322057"/>
                </a:lnTo>
                <a:lnTo>
                  <a:pt x="320782" y="352732"/>
                </a:lnTo>
                <a:lnTo>
                  <a:pt x="284137" y="376112"/>
                </a:lnTo>
                <a:lnTo>
                  <a:pt x="242600" y="391010"/>
                </a:lnTo>
                <a:lnTo>
                  <a:pt x="197358" y="396240"/>
                </a:lnTo>
                <a:lnTo>
                  <a:pt x="152115" y="391010"/>
                </a:lnTo>
                <a:lnTo>
                  <a:pt x="110578" y="376112"/>
                </a:lnTo>
                <a:lnTo>
                  <a:pt x="73933" y="352732"/>
                </a:lnTo>
                <a:lnTo>
                  <a:pt x="43367" y="322057"/>
                </a:lnTo>
                <a:lnTo>
                  <a:pt x="20065" y="285272"/>
                </a:lnTo>
                <a:lnTo>
                  <a:pt x="5214" y="243564"/>
                </a:lnTo>
                <a:lnTo>
                  <a:pt x="0" y="198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49728" y="3225016"/>
            <a:ext cx="6094095" cy="291655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spcBef>
                <a:spcPts val="1019"/>
              </a:spcBef>
            </a:pPr>
            <a:r>
              <a:rPr sz="3500" b="1" spc="-10" dirty="0">
                <a:latin typeface="Cambria"/>
                <a:cs typeface="Cambria"/>
              </a:rPr>
              <a:t>Example:</a:t>
            </a:r>
            <a:endParaRPr sz="3500">
              <a:latin typeface="Cambria"/>
              <a:cs typeface="Cambria"/>
            </a:endParaRPr>
          </a:p>
          <a:p>
            <a:pPr marL="12700" marR="5080">
              <a:lnSpc>
                <a:spcPts val="3700"/>
              </a:lnSpc>
              <a:spcBef>
                <a:spcPts val="1465"/>
              </a:spcBef>
              <a:tabLst>
                <a:tab pos="1391920" algn="l"/>
                <a:tab pos="2240915" algn="l"/>
                <a:tab pos="4859655" algn="l"/>
                <a:tab pos="5467350" algn="l"/>
              </a:tabLst>
            </a:pPr>
            <a:r>
              <a:rPr sz="3500" dirty="0">
                <a:latin typeface="Cambria"/>
                <a:cs typeface="Cambria"/>
              </a:rPr>
              <a:t>Ch</a:t>
            </a:r>
            <a:r>
              <a:rPr sz="3500" spc="-20" dirty="0">
                <a:latin typeface="Cambria"/>
                <a:cs typeface="Cambria"/>
              </a:rPr>
              <a:t>e</a:t>
            </a:r>
            <a:r>
              <a:rPr sz="3500" dirty="0">
                <a:latin typeface="Cambria"/>
                <a:cs typeface="Cambria"/>
              </a:rPr>
              <a:t>ck	</a:t>
            </a:r>
            <a:r>
              <a:rPr sz="3500" spc="-5" dirty="0">
                <a:latin typeface="Cambria"/>
                <a:cs typeface="Cambria"/>
              </a:rPr>
              <a:t>t</a:t>
            </a:r>
            <a:r>
              <a:rPr sz="3500" spc="-20" dirty="0">
                <a:latin typeface="Cambria"/>
                <a:cs typeface="Cambria"/>
              </a:rPr>
              <a:t>h</a:t>
            </a:r>
            <a:r>
              <a:rPr sz="3500" dirty="0">
                <a:latin typeface="Cambria"/>
                <a:cs typeface="Cambria"/>
              </a:rPr>
              <a:t>e	</a:t>
            </a:r>
            <a:r>
              <a:rPr sz="3500" spc="-35" dirty="0">
                <a:latin typeface="Cambria"/>
                <a:cs typeface="Cambria"/>
              </a:rPr>
              <a:t>t</a:t>
            </a:r>
            <a:r>
              <a:rPr sz="3500" dirty="0">
                <a:latin typeface="Cambria"/>
                <a:cs typeface="Cambria"/>
              </a:rPr>
              <a:t>em</a:t>
            </a:r>
            <a:r>
              <a:rPr sz="3500" spc="-15" dirty="0">
                <a:latin typeface="Cambria"/>
                <a:cs typeface="Cambria"/>
              </a:rPr>
              <a:t>p</a:t>
            </a:r>
            <a:r>
              <a:rPr sz="3500" dirty="0">
                <a:latin typeface="Cambria"/>
                <a:cs typeface="Cambria"/>
              </a:rPr>
              <a:t>e</a:t>
            </a:r>
            <a:r>
              <a:rPr sz="3500" spc="-70" dirty="0">
                <a:latin typeface="Cambria"/>
                <a:cs typeface="Cambria"/>
              </a:rPr>
              <a:t>r</a:t>
            </a:r>
            <a:r>
              <a:rPr sz="3500" spc="-5" dirty="0">
                <a:latin typeface="Cambria"/>
                <a:cs typeface="Cambria"/>
              </a:rPr>
              <a:t>atu</a:t>
            </a:r>
            <a:r>
              <a:rPr sz="3500" spc="-60" dirty="0">
                <a:latin typeface="Cambria"/>
                <a:cs typeface="Cambria"/>
              </a:rPr>
              <a:t>r</a:t>
            </a:r>
            <a:r>
              <a:rPr sz="3500" dirty="0">
                <a:latin typeface="Cambria"/>
                <a:cs typeface="Cambria"/>
              </a:rPr>
              <a:t>e	</a:t>
            </a:r>
            <a:r>
              <a:rPr sz="3500" spc="-5" dirty="0">
                <a:latin typeface="Cambria"/>
                <a:cs typeface="Cambria"/>
              </a:rPr>
              <a:t>o</a:t>
            </a:r>
            <a:r>
              <a:rPr sz="3500" dirty="0">
                <a:latin typeface="Cambria"/>
                <a:cs typeface="Cambria"/>
              </a:rPr>
              <a:t>f	</a:t>
            </a:r>
            <a:r>
              <a:rPr sz="3500" spc="-5" dirty="0">
                <a:latin typeface="Cambria"/>
                <a:cs typeface="Cambria"/>
              </a:rPr>
              <a:t>the  patient</a:t>
            </a:r>
            <a:endParaRPr sz="3500">
              <a:latin typeface="Cambria"/>
              <a:cs typeface="Cambria"/>
            </a:endParaRPr>
          </a:p>
          <a:p>
            <a:pPr marL="12700" marR="6350">
              <a:lnSpc>
                <a:spcPts val="3700"/>
              </a:lnSpc>
              <a:spcBef>
                <a:spcPts val="1420"/>
              </a:spcBef>
              <a:tabLst>
                <a:tab pos="1740535" algn="l"/>
                <a:tab pos="2655570" algn="l"/>
                <a:tab pos="4132579" algn="l"/>
                <a:tab pos="4803140" algn="l"/>
              </a:tabLst>
            </a:pPr>
            <a:r>
              <a:rPr sz="3500" spc="-5" dirty="0">
                <a:latin typeface="Cambria"/>
                <a:cs typeface="Cambria"/>
              </a:rPr>
              <a:t>Explai</a:t>
            </a:r>
            <a:r>
              <a:rPr sz="3500" dirty="0">
                <a:latin typeface="Cambria"/>
                <a:cs typeface="Cambria"/>
              </a:rPr>
              <a:t>n	</a:t>
            </a:r>
            <a:r>
              <a:rPr sz="3500" spc="-5" dirty="0">
                <a:latin typeface="Cambria"/>
                <a:cs typeface="Cambria"/>
              </a:rPr>
              <a:t>th</a:t>
            </a:r>
            <a:r>
              <a:rPr sz="3500" dirty="0">
                <a:latin typeface="Cambria"/>
                <a:cs typeface="Cambria"/>
              </a:rPr>
              <a:t>e	</a:t>
            </a:r>
            <a:r>
              <a:rPr sz="3500" spc="10" dirty="0">
                <a:latin typeface="Cambria"/>
                <a:cs typeface="Cambria"/>
              </a:rPr>
              <a:t>a</a:t>
            </a:r>
            <a:r>
              <a:rPr sz="3500" dirty="0">
                <a:latin typeface="Cambria"/>
                <a:cs typeface="Cambria"/>
              </a:rPr>
              <a:t>ction	</a:t>
            </a:r>
            <a:r>
              <a:rPr sz="3500" spc="-15" dirty="0">
                <a:latin typeface="Cambria"/>
                <a:cs typeface="Cambria"/>
              </a:rPr>
              <a:t>o</a:t>
            </a:r>
            <a:r>
              <a:rPr sz="3500" dirty="0">
                <a:latin typeface="Cambria"/>
                <a:cs typeface="Cambria"/>
              </a:rPr>
              <a:t>f	</a:t>
            </a:r>
            <a:r>
              <a:rPr sz="3500" spc="-280" dirty="0">
                <a:latin typeface="Cambria"/>
                <a:cs typeface="Cambria"/>
              </a:rPr>
              <a:t>T</a:t>
            </a:r>
            <a:r>
              <a:rPr sz="3500" spc="-5" dirty="0">
                <a:latin typeface="Cambria"/>
                <a:cs typeface="Cambria"/>
              </a:rPr>
              <a:t>abl</a:t>
            </a:r>
            <a:r>
              <a:rPr sz="3500" spc="5" dirty="0">
                <a:latin typeface="Cambria"/>
                <a:cs typeface="Cambria"/>
              </a:rPr>
              <a:t>e</a:t>
            </a:r>
            <a:r>
              <a:rPr sz="3500" spc="50" dirty="0">
                <a:latin typeface="Cambria"/>
                <a:cs typeface="Cambria"/>
              </a:rPr>
              <a:t>t</a:t>
            </a:r>
            <a:r>
              <a:rPr sz="3500" dirty="0">
                <a:latin typeface="Cambria"/>
                <a:cs typeface="Cambria"/>
              </a:rPr>
              <a:t>.  </a:t>
            </a:r>
            <a:r>
              <a:rPr sz="3500" spc="-15" dirty="0">
                <a:latin typeface="Cambria"/>
                <a:cs typeface="Cambria"/>
              </a:rPr>
              <a:t>Paracetamol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07858" y="2701289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265175" y="0"/>
                </a:move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4273" y="312836"/>
                </a:lnTo>
                <a:lnTo>
                  <a:pt x="16592" y="357695"/>
                </a:lnTo>
                <a:lnTo>
                  <a:pt x="36209" y="399005"/>
                </a:lnTo>
                <a:lnTo>
                  <a:pt x="62373" y="436016"/>
                </a:lnTo>
                <a:lnTo>
                  <a:pt x="94335" y="467978"/>
                </a:lnTo>
                <a:lnTo>
                  <a:pt x="131346" y="494142"/>
                </a:lnTo>
                <a:lnTo>
                  <a:pt x="172656" y="513759"/>
                </a:lnTo>
                <a:lnTo>
                  <a:pt x="217515" y="526078"/>
                </a:lnTo>
                <a:lnTo>
                  <a:pt x="265175" y="530351"/>
                </a:lnTo>
                <a:lnTo>
                  <a:pt x="312836" y="526078"/>
                </a:lnTo>
                <a:lnTo>
                  <a:pt x="357695" y="513759"/>
                </a:lnTo>
                <a:lnTo>
                  <a:pt x="399005" y="494142"/>
                </a:lnTo>
                <a:lnTo>
                  <a:pt x="436016" y="467978"/>
                </a:lnTo>
                <a:lnTo>
                  <a:pt x="467978" y="436016"/>
                </a:lnTo>
                <a:lnTo>
                  <a:pt x="494142" y="399005"/>
                </a:lnTo>
                <a:lnTo>
                  <a:pt x="513759" y="357695"/>
                </a:lnTo>
                <a:lnTo>
                  <a:pt x="526078" y="312836"/>
                </a:lnTo>
                <a:lnTo>
                  <a:pt x="530351" y="265175"/>
                </a:lnTo>
                <a:lnTo>
                  <a:pt x="526078" y="217515"/>
                </a:lnTo>
                <a:lnTo>
                  <a:pt x="513759" y="172656"/>
                </a:lnTo>
                <a:lnTo>
                  <a:pt x="494142" y="131346"/>
                </a:lnTo>
                <a:lnTo>
                  <a:pt x="467978" y="94335"/>
                </a:lnTo>
                <a:lnTo>
                  <a:pt x="436016" y="62373"/>
                </a:lnTo>
                <a:lnTo>
                  <a:pt x="399005" y="36209"/>
                </a:lnTo>
                <a:lnTo>
                  <a:pt x="357695" y="16592"/>
                </a:lnTo>
                <a:lnTo>
                  <a:pt x="312836" y="4273"/>
                </a:lnTo>
                <a:lnTo>
                  <a:pt x="265175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7858" y="2701289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0" y="265175"/>
                </a:moveTo>
                <a:lnTo>
                  <a:pt x="4273" y="217515"/>
                </a:lnTo>
                <a:lnTo>
                  <a:pt x="16592" y="172656"/>
                </a:lnTo>
                <a:lnTo>
                  <a:pt x="36209" y="131346"/>
                </a:lnTo>
                <a:lnTo>
                  <a:pt x="62373" y="94335"/>
                </a:lnTo>
                <a:lnTo>
                  <a:pt x="94335" y="62373"/>
                </a:lnTo>
                <a:lnTo>
                  <a:pt x="131346" y="36209"/>
                </a:lnTo>
                <a:lnTo>
                  <a:pt x="172656" y="16592"/>
                </a:lnTo>
                <a:lnTo>
                  <a:pt x="217515" y="4273"/>
                </a:lnTo>
                <a:lnTo>
                  <a:pt x="265175" y="0"/>
                </a:lnTo>
                <a:lnTo>
                  <a:pt x="312836" y="4273"/>
                </a:lnTo>
                <a:lnTo>
                  <a:pt x="357695" y="16592"/>
                </a:lnTo>
                <a:lnTo>
                  <a:pt x="399005" y="36209"/>
                </a:lnTo>
                <a:lnTo>
                  <a:pt x="436016" y="62373"/>
                </a:lnTo>
                <a:lnTo>
                  <a:pt x="467978" y="94335"/>
                </a:lnTo>
                <a:lnTo>
                  <a:pt x="494142" y="131346"/>
                </a:lnTo>
                <a:lnTo>
                  <a:pt x="513759" y="172656"/>
                </a:lnTo>
                <a:lnTo>
                  <a:pt x="526078" y="217515"/>
                </a:lnTo>
                <a:lnTo>
                  <a:pt x="530351" y="265175"/>
                </a:lnTo>
                <a:lnTo>
                  <a:pt x="526078" y="312836"/>
                </a:lnTo>
                <a:lnTo>
                  <a:pt x="513759" y="357695"/>
                </a:lnTo>
                <a:lnTo>
                  <a:pt x="494142" y="399005"/>
                </a:lnTo>
                <a:lnTo>
                  <a:pt x="467978" y="436016"/>
                </a:lnTo>
                <a:lnTo>
                  <a:pt x="436016" y="467978"/>
                </a:lnTo>
                <a:lnTo>
                  <a:pt x="399005" y="494142"/>
                </a:lnTo>
                <a:lnTo>
                  <a:pt x="357695" y="513759"/>
                </a:lnTo>
                <a:lnTo>
                  <a:pt x="312836" y="526078"/>
                </a:lnTo>
                <a:lnTo>
                  <a:pt x="265175" y="530351"/>
                </a:lnTo>
                <a:lnTo>
                  <a:pt x="217515" y="526078"/>
                </a:lnTo>
                <a:lnTo>
                  <a:pt x="172656" y="513759"/>
                </a:lnTo>
                <a:lnTo>
                  <a:pt x="131346" y="494142"/>
                </a:lnTo>
                <a:lnTo>
                  <a:pt x="94335" y="467978"/>
                </a:lnTo>
                <a:lnTo>
                  <a:pt x="62373" y="436016"/>
                </a:lnTo>
                <a:lnTo>
                  <a:pt x="36209" y="399005"/>
                </a:lnTo>
                <a:lnTo>
                  <a:pt x="16592" y="357695"/>
                </a:lnTo>
                <a:lnTo>
                  <a:pt x="4273" y="312836"/>
                </a:lnTo>
                <a:lnTo>
                  <a:pt x="0" y="26517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511" y="1187196"/>
            <a:ext cx="5482976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22" y="684402"/>
            <a:ext cx="5459983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6731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4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1122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8680" y="729234"/>
            <a:ext cx="145669" cy="21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6221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26" y="0"/>
                </a:moveTo>
                <a:lnTo>
                  <a:pt x="59451" y="12922"/>
                </a:lnTo>
                <a:lnTo>
                  <a:pt x="26289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87" y="401901"/>
                </a:lnTo>
                <a:lnTo>
                  <a:pt x="83522" y="429385"/>
                </a:lnTo>
                <a:lnTo>
                  <a:pt x="109474" y="432815"/>
                </a:lnTo>
                <a:lnTo>
                  <a:pt x="123237" y="431841"/>
                </a:lnTo>
                <a:lnTo>
                  <a:pt x="167768" y="408842"/>
                </a:lnTo>
                <a:lnTo>
                  <a:pt x="190754" y="374141"/>
                </a:lnTo>
                <a:lnTo>
                  <a:pt x="205470" y="326814"/>
                </a:lnTo>
                <a:lnTo>
                  <a:pt x="210994" y="289053"/>
                </a:lnTo>
                <a:lnTo>
                  <a:pt x="213661" y="247386"/>
                </a:lnTo>
                <a:lnTo>
                  <a:pt x="213995" y="225171"/>
                </a:lnTo>
                <a:lnTo>
                  <a:pt x="213258" y="189620"/>
                </a:lnTo>
                <a:lnTo>
                  <a:pt x="207404" y="127569"/>
                </a:lnTo>
                <a:lnTo>
                  <a:pt x="195667" y="77587"/>
                </a:lnTo>
                <a:lnTo>
                  <a:pt x="177950" y="39816"/>
                </a:lnTo>
                <a:lnTo>
                  <a:pt x="139985" y="6381"/>
                </a:lnTo>
                <a:lnTo>
                  <a:pt x="10642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2502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8058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2" y="0"/>
                </a:lnTo>
                <a:lnTo>
                  <a:pt x="238138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8" y="137032"/>
                </a:lnTo>
                <a:lnTo>
                  <a:pt x="405211" y="154582"/>
                </a:lnTo>
                <a:lnTo>
                  <a:pt x="393191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4" y="411988"/>
                </a:lnTo>
                <a:lnTo>
                  <a:pt x="409743" y="427819"/>
                </a:lnTo>
                <a:lnTo>
                  <a:pt x="432942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89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1" y="419353"/>
                </a:lnTo>
                <a:lnTo>
                  <a:pt x="248665" y="355726"/>
                </a:lnTo>
                <a:lnTo>
                  <a:pt x="242351" y="342634"/>
                </a:lnTo>
                <a:lnTo>
                  <a:pt x="220090" y="307593"/>
                </a:lnTo>
                <a:lnTo>
                  <a:pt x="176783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60" y="427462"/>
                </a:lnTo>
                <a:lnTo>
                  <a:pt x="162940" y="46697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7913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6" y="0"/>
                </a:lnTo>
                <a:lnTo>
                  <a:pt x="437896" y="130682"/>
                </a:lnTo>
                <a:lnTo>
                  <a:pt x="386841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34645" y="46354"/>
                </a:lnTo>
                <a:lnTo>
                  <a:pt x="313689" y="43560"/>
                </a:lnTo>
                <a:lnTo>
                  <a:pt x="303529" y="43560"/>
                </a:lnTo>
                <a:lnTo>
                  <a:pt x="276733" y="43560"/>
                </a:lnTo>
                <a:lnTo>
                  <a:pt x="276733" y="414527"/>
                </a:lnTo>
                <a:lnTo>
                  <a:pt x="276804" y="423818"/>
                </a:lnTo>
                <a:lnTo>
                  <a:pt x="283972" y="465327"/>
                </a:lnTo>
                <a:lnTo>
                  <a:pt x="321817" y="483362"/>
                </a:lnTo>
                <a:lnTo>
                  <a:pt x="321817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4" y="459231"/>
                </a:lnTo>
                <a:lnTo>
                  <a:pt x="161416" y="414527"/>
                </a:lnTo>
                <a:lnTo>
                  <a:pt x="161416" y="43560"/>
                </a:lnTo>
                <a:lnTo>
                  <a:pt x="131317" y="43560"/>
                </a:lnTo>
                <a:lnTo>
                  <a:pt x="120816" y="43892"/>
                </a:lnTo>
                <a:lnTo>
                  <a:pt x="81025" y="59983"/>
                </a:lnTo>
                <a:lnTo>
                  <a:pt x="61340" y="95122"/>
                </a:lnTo>
                <a:lnTo>
                  <a:pt x="50926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9785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4" y="162687"/>
                </a:lnTo>
                <a:lnTo>
                  <a:pt x="351154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4" y="38353"/>
                </a:lnTo>
                <a:lnTo>
                  <a:pt x="311403" y="24637"/>
                </a:lnTo>
                <a:lnTo>
                  <a:pt x="311403" y="0"/>
                </a:lnTo>
                <a:lnTo>
                  <a:pt x="451992" y="0"/>
                </a:lnTo>
                <a:lnTo>
                  <a:pt x="451992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7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25" y="427843"/>
                </a:lnTo>
                <a:lnTo>
                  <a:pt x="108458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0365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305943" y="417956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1636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6" y="0"/>
                </a:lnTo>
                <a:lnTo>
                  <a:pt x="437896" y="130682"/>
                </a:lnTo>
                <a:lnTo>
                  <a:pt x="386841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55980" y="59181"/>
                </a:lnTo>
                <a:lnTo>
                  <a:pt x="352298" y="55499"/>
                </a:lnTo>
                <a:lnTo>
                  <a:pt x="313689" y="43560"/>
                </a:lnTo>
                <a:lnTo>
                  <a:pt x="303530" y="43560"/>
                </a:lnTo>
                <a:lnTo>
                  <a:pt x="276732" y="43560"/>
                </a:lnTo>
                <a:lnTo>
                  <a:pt x="276732" y="414527"/>
                </a:lnTo>
                <a:lnTo>
                  <a:pt x="276804" y="423818"/>
                </a:lnTo>
                <a:lnTo>
                  <a:pt x="283971" y="465327"/>
                </a:lnTo>
                <a:lnTo>
                  <a:pt x="321817" y="483362"/>
                </a:lnTo>
                <a:lnTo>
                  <a:pt x="321817" y="508000"/>
                </a:lnTo>
                <a:lnTo>
                  <a:pt x="116458" y="508000"/>
                </a:lnTo>
                <a:lnTo>
                  <a:pt x="116458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3" y="459231"/>
                </a:lnTo>
                <a:lnTo>
                  <a:pt x="161417" y="414527"/>
                </a:lnTo>
                <a:lnTo>
                  <a:pt x="161417" y="43560"/>
                </a:lnTo>
                <a:lnTo>
                  <a:pt x="131318" y="43560"/>
                </a:lnTo>
                <a:lnTo>
                  <a:pt x="120816" y="43892"/>
                </a:lnTo>
                <a:lnTo>
                  <a:pt x="81026" y="59983"/>
                </a:lnTo>
                <a:lnTo>
                  <a:pt x="61340" y="95122"/>
                </a:lnTo>
                <a:lnTo>
                  <a:pt x="50926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3510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621" y="0"/>
                </a:lnTo>
                <a:lnTo>
                  <a:pt x="282320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4" y="162687"/>
                </a:lnTo>
                <a:lnTo>
                  <a:pt x="351154" y="93471"/>
                </a:lnTo>
                <a:lnTo>
                  <a:pt x="351037" y="82208"/>
                </a:lnTo>
                <a:lnTo>
                  <a:pt x="343534" y="42163"/>
                </a:lnTo>
                <a:lnTo>
                  <a:pt x="340994" y="38353"/>
                </a:lnTo>
                <a:lnTo>
                  <a:pt x="311403" y="24637"/>
                </a:lnTo>
                <a:lnTo>
                  <a:pt x="311403" y="0"/>
                </a:lnTo>
                <a:lnTo>
                  <a:pt x="451992" y="0"/>
                </a:lnTo>
                <a:lnTo>
                  <a:pt x="451992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3" y="35051"/>
                </a:lnTo>
                <a:lnTo>
                  <a:pt x="423417" y="37972"/>
                </a:lnTo>
                <a:lnTo>
                  <a:pt x="420623" y="41782"/>
                </a:lnTo>
                <a:lnTo>
                  <a:pt x="417702" y="45465"/>
                </a:lnTo>
                <a:lnTo>
                  <a:pt x="411860" y="93471"/>
                </a:lnTo>
                <a:lnTo>
                  <a:pt x="411860" y="508000"/>
                </a:lnTo>
                <a:lnTo>
                  <a:pt x="317372" y="508000"/>
                </a:lnTo>
                <a:lnTo>
                  <a:pt x="149859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6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25" y="427843"/>
                </a:lnTo>
                <a:lnTo>
                  <a:pt x="108457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2" y="478154"/>
                </a:lnTo>
                <a:lnTo>
                  <a:pt x="38607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68235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8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6" y="482076"/>
                </a:lnTo>
                <a:lnTo>
                  <a:pt x="324358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148" y="353060"/>
                </a:lnTo>
                <a:lnTo>
                  <a:pt x="144398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2627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8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7983" y="684403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5" h="520065">
                <a:moveTo>
                  <a:pt x="228092" y="0"/>
                </a:moveTo>
                <a:lnTo>
                  <a:pt x="280243" y="3978"/>
                </a:lnTo>
                <a:lnTo>
                  <a:pt x="325453" y="15922"/>
                </a:lnTo>
                <a:lnTo>
                  <a:pt x="363733" y="35843"/>
                </a:lnTo>
                <a:lnTo>
                  <a:pt x="395097" y="63754"/>
                </a:lnTo>
                <a:lnTo>
                  <a:pt x="419526" y="99542"/>
                </a:lnTo>
                <a:lnTo>
                  <a:pt x="436991" y="143081"/>
                </a:lnTo>
                <a:lnTo>
                  <a:pt x="447478" y="194359"/>
                </a:lnTo>
                <a:lnTo>
                  <a:pt x="450977" y="253364"/>
                </a:lnTo>
                <a:lnTo>
                  <a:pt x="449931" y="287272"/>
                </a:lnTo>
                <a:lnTo>
                  <a:pt x="441600" y="347608"/>
                </a:lnTo>
                <a:lnTo>
                  <a:pt x="425194" y="398115"/>
                </a:lnTo>
                <a:lnTo>
                  <a:pt x="401710" y="439505"/>
                </a:lnTo>
                <a:lnTo>
                  <a:pt x="371294" y="471939"/>
                </a:lnTo>
                <a:lnTo>
                  <a:pt x="334754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4" y="455675"/>
                </a:lnTo>
                <a:lnTo>
                  <a:pt x="30861" y="419768"/>
                </a:lnTo>
                <a:lnTo>
                  <a:pt x="13716" y="375872"/>
                </a:lnTo>
                <a:lnTo>
                  <a:pt x="3429" y="323998"/>
                </a:lnTo>
                <a:lnTo>
                  <a:pt x="0" y="264160"/>
                </a:lnTo>
                <a:lnTo>
                  <a:pt x="1664" y="223793"/>
                </a:lnTo>
                <a:lnTo>
                  <a:pt x="14948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72" y="17359"/>
                </a:lnTo>
                <a:lnTo>
                  <a:pt x="193591" y="1928"/>
                </a:lnTo>
                <a:lnTo>
                  <a:pt x="2280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0121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30" h="520065">
                <a:moveTo>
                  <a:pt x="235203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3" y="17399"/>
                </a:lnTo>
                <a:lnTo>
                  <a:pt x="366903" y="125349"/>
                </a:lnTo>
                <a:lnTo>
                  <a:pt x="316229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2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3" y="267081"/>
                </a:lnTo>
                <a:lnTo>
                  <a:pt x="120078" y="315489"/>
                </a:lnTo>
                <a:lnTo>
                  <a:pt x="125222" y="357647"/>
                </a:lnTo>
                <a:lnTo>
                  <a:pt x="145795" y="423163"/>
                </a:lnTo>
                <a:lnTo>
                  <a:pt x="179800" y="462946"/>
                </a:lnTo>
                <a:lnTo>
                  <a:pt x="226567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8" y="388366"/>
                </a:lnTo>
                <a:lnTo>
                  <a:pt x="366903" y="388366"/>
                </a:lnTo>
                <a:lnTo>
                  <a:pt x="366903" y="501142"/>
                </a:lnTo>
                <a:lnTo>
                  <a:pt x="346874" y="505666"/>
                </a:lnTo>
                <a:lnTo>
                  <a:pt x="292099" y="515238"/>
                </a:lnTo>
                <a:lnTo>
                  <a:pt x="239843" y="519418"/>
                </a:lnTo>
                <a:lnTo>
                  <a:pt x="221741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0508" y="1600200"/>
            <a:ext cx="6347460" cy="4874260"/>
          </a:xfrm>
          <a:custGeom>
            <a:avLst/>
            <a:gdLst/>
            <a:ahLst/>
            <a:cxnLst/>
            <a:rect l="l" t="t" r="r" b="b"/>
            <a:pathLst>
              <a:path w="6347459" h="4874260">
                <a:moveTo>
                  <a:pt x="3910583" y="0"/>
                </a:moveTo>
                <a:lnTo>
                  <a:pt x="3910583" y="1218438"/>
                </a:lnTo>
                <a:lnTo>
                  <a:pt x="0" y="1218438"/>
                </a:lnTo>
                <a:lnTo>
                  <a:pt x="0" y="3655314"/>
                </a:lnTo>
                <a:lnTo>
                  <a:pt x="3910583" y="3655314"/>
                </a:lnTo>
                <a:lnTo>
                  <a:pt x="3910583" y="4873752"/>
                </a:lnTo>
                <a:lnTo>
                  <a:pt x="6347460" y="2436876"/>
                </a:lnTo>
                <a:lnTo>
                  <a:pt x="39105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962" y="3062477"/>
            <a:ext cx="7467600" cy="1950720"/>
          </a:xfrm>
          <a:custGeom>
            <a:avLst/>
            <a:gdLst/>
            <a:ahLst/>
            <a:cxnLst/>
            <a:rect l="l" t="t" r="r" b="b"/>
            <a:pathLst>
              <a:path w="7467600" h="1950720">
                <a:moveTo>
                  <a:pt x="7142480" y="0"/>
                </a:moveTo>
                <a:lnTo>
                  <a:pt x="325119" y="0"/>
                </a:lnTo>
                <a:lnTo>
                  <a:pt x="277077" y="3524"/>
                </a:lnTo>
                <a:lnTo>
                  <a:pt x="231223" y="13763"/>
                </a:lnTo>
                <a:lnTo>
                  <a:pt x="188060" y="30214"/>
                </a:lnTo>
                <a:lnTo>
                  <a:pt x="148091" y="52373"/>
                </a:lnTo>
                <a:lnTo>
                  <a:pt x="111819" y="79739"/>
                </a:lnTo>
                <a:lnTo>
                  <a:pt x="79748" y="111809"/>
                </a:lnTo>
                <a:lnTo>
                  <a:pt x="52380" y="148080"/>
                </a:lnTo>
                <a:lnTo>
                  <a:pt x="30218" y="188049"/>
                </a:lnTo>
                <a:lnTo>
                  <a:pt x="13765" y="231214"/>
                </a:lnTo>
                <a:lnTo>
                  <a:pt x="3525" y="277071"/>
                </a:lnTo>
                <a:lnTo>
                  <a:pt x="0" y="325120"/>
                </a:lnTo>
                <a:lnTo>
                  <a:pt x="0" y="1625600"/>
                </a:lnTo>
                <a:lnTo>
                  <a:pt x="3525" y="1673648"/>
                </a:lnTo>
                <a:lnTo>
                  <a:pt x="13765" y="1719505"/>
                </a:lnTo>
                <a:lnTo>
                  <a:pt x="30218" y="1762670"/>
                </a:lnTo>
                <a:lnTo>
                  <a:pt x="52380" y="1802639"/>
                </a:lnTo>
                <a:lnTo>
                  <a:pt x="79748" y="1838910"/>
                </a:lnTo>
                <a:lnTo>
                  <a:pt x="111819" y="1870980"/>
                </a:lnTo>
                <a:lnTo>
                  <a:pt x="148091" y="1898346"/>
                </a:lnTo>
                <a:lnTo>
                  <a:pt x="188060" y="1920505"/>
                </a:lnTo>
                <a:lnTo>
                  <a:pt x="231223" y="1936956"/>
                </a:lnTo>
                <a:lnTo>
                  <a:pt x="277077" y="1947195"/>
                </a:lnTo>
                <a:lnTo>
                  <a:pt x="325119" y="1950720"/>
                </a:lnTo>
                <a:lnTo>
                  <a:pt x="7142480" y="1950720"/>
                </a:lnTo>
                <a:lnTo>
                  <a:pt x="7190528" y="1947195"/>
                </a:lnTo>
                <a:lnTo>
                  <a:pt x="7236385" y="1936956"/>
                </a:lnTo>
                <a:lnTo>
                  <a:pt x="7279550" y="1920505"/>
                </a:lnTo>
                <a:lnTo>
                  <a:pt x="7319519" y="1898346"/>
                </a:lnTo>
                <a:lnTo>
                  <a:pt x="7355790" y="1870980"/>
                </a:lnTo>
                <a:lnTo>
                  <a:pt x="7387860" y="1838910"/>
                </a:lnTo>
                <a:lnTo>
                  <a:pt x="7415226" y="1802639"/>
                </a:lnTo>
                <a:lnTo>
                  <a:pt x="7437385" y="1762670"/>
                </a:lnTo>
                <a:lnTo>
                  <a:pt x="7453836" y="1719505"/>
                </a:lnTo>
                <a:lnTo>
                  <a:pt x="7464075" y="1673648"/>
                </a:lnTo>
                <a:lnTo>
                  <a:pt x="7467600" y="1625600"/>
                </a:lnTo>
                <a:lnTo>
                  <a:pt x="7467600" y="325120"/>
                </a:lnTo>
                <a:lnTo>
                  <a:pt x="7464075" y="277071"/>
                </a:lnTo>
                <a:lnTo>
                  <a:pt x="7453836" y="231214"/>
                </a:lnTo>
                <a:lnTo>
                  <a:pt x="7437385" y="188049"/>
                </a:lnTo>
                <a:lnTo>
                  <a:pt x="7415226" y="148080"/>
                </a:lnTo>
                <a:lnTo>
                  <a:pt x="7387860" y="111809"/>
                </a:lnTo>
                <a:lnTo>
                  <a:pt x="7355790" y="79739"/>
                </a:lnTo>
                <a:lnTo>
                  <a:pt x="7319519" y="52373"/>
                </a:lnTo>
                <a:lnTo>
                  <a:pt x="7279550" y="30214"/>
                </a:lnTo>
                <a:lnTo>
                  <a:pt x="7236385" y="13763"/>
                </a:lnTo>
                <a:lnTo>
                  <a:pt x="7190528" y="3524"/>
                </a:lnTo>
                <a:lnTo>
                  <a:pt x="714248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1962" y="3062477"/>
            <a:ext cx="7467600" cy="1950720"/>
          </a:xfrm>
          <a:custGeom>
            <a:avLst/>
            <a:gdLst/>
            <a:ahLst/>
            <a:cxnLst/>
            <a:rect l="l" t="t" r="r" b="b"/>
            <a:pathLst>
              <a:path w="7467600" h="1950720">
                <a:moveTo>
                  <a:pt x="0" y="325120"/>
                </a:moveTo>
                <a:lnTo>
                  <a:pt x="3525" y="277071"/>
                </a:lnTo>
                <a:lnTo>
                  <a:pt x="13765" y="231214"/>
                </a:lnTo>
                <a:lnTo>
                  <a:pt x="30218" y="188049"/>
                </a:lnTo>
                <a:lnTo>
                  <a:pt x="52380" y="148080"/>
                </a:lnTo>
                <a:lnTo>
                  <a:pt x="79748" y="111809"/>
                </a:lnTo>
                <a:lnTo>
                  <a:pt x="111819" y="79739"/>
                </a:lnTo>
                <a:lnTo>
                  <a:pt x="148091" y="52373"/>
                </a:lnTo>
                <a:lnTo>
                  <a:pt x="188060" y="30214"/>
                </a:lnTo>
                <a:lnTo>
                  <a:pt x="231223" y="13763"/>
                </a:lnTo>
                <a:lnTo>
                  <a:pt x="277077" y="3524"/>
                </a:lnTo>
                <a:lnTo>
                  <a:pt x="325119" y="0"/>
                </a:lnTo>
                <a:lnTo>
                  <a:pt x="7142480" y="0"/>
                </a:lnTo>
                <a:lnTo>
                  <a:pt x="7190528" y="3524"/>
                </a:lnTo>
                <a:lnTo>
                  <a:pt x="7236385" y="13763"/>
                </a:lnTo>
                <a:lnTo>
                  <a:pt x="7279550" y="30214"/>
                </a:lnTo>
                <a:lnTo>
                  <a:pt x="7319519" y="52373"/>
                </a:lnTo>
                <a:lnTo>
                  <a:pt x="7355790" y="79739"/>
                </a:lnTo>
                <a:lnTo>
                  <a:pt x="7387860" y="111809"/>
                </a:lnTo>
                <a:lnTo>
                  <a:pt x="7415226" y="148080"/>
                </a:lnTo>
                <a:lnTo>
                  <a:pt x="7437385" y="188049"/>
                </a:lnTo>
                <a:lnTo>
                  <a:pt x="7453836" y="231214"/>
                </a:lnTo>
                <a:lnTo>
                  <a:pt x="7464075" y="277071"/>
                </a:lnTo>
                <a:lnTo>
                  <a:pt x="7467600" y="325120"/>
                </a:lnTo>
                <a:lnTo>
                  <a:pt x="7467600" y="1625600"/>
                </a:lnTo>
                <a:lnTo>
                  <a:pt x="7464075" y="1673648"/>
                </a:lnTo>
                <a:lnTo>
                  <a:pt x="7453836" y="1719505"/>
                </a:lnTo>
                <a:lnTo>
                  <a:pt x="7437385" y="1762670"/>
                </a:lnTo>
                <a:lnTo>
                  <a:pt x="7415226" y="1802639"/>
                </a:lnTo>
                <a:lnTo>
                  <a:pt x="7387860" y="1838910"/>
                </a:lnTo>
                <a:lnTo>
                  <a:pt x="7355790" y="1870980"/>
                </a:lnTo>
                <a:lnTo>
                  <a:pt x="7319519" y="1898346"/>
                </a:lnTo>
                <a:lnTo>
                  <a:pt x="7279550" y="1920505"/>
                </a:lnTo>
                <a:lnTo>
                  <a:pt x="7236385" y="1936956"/>
                </a:lnTo>
                <a:lnTo>
                  <a:pt x="7190528" y="1947195"/>
                </a:lnTo>
                <a:lnTo>
                  <a:pt x="7142480" y="1950720"/>
                </a:lnTo>
                <a:lnTo>
                  <a:pt x="325119" y="1950720"/>
                </a:lnTo>
                <a:lnTo>
                  <a:pt x="277077" y="1947195"/>
                </a:lnTo>
                <a:lnTo>
                  <a:pt x="231223" y="1936956"/>
                </a:lnTo>
                <a:lnTo>
                  <a:pt x="188060" y="1920505"/>
                </a:lnTo>
                <a:lnTo>
                  <a:pt x="148091" y="1898346"/>
                </a:lnTo>
                <a:lnTo>
                  <a:pt x="111819" y="1870980"/>
                </a:lnTo>
                <a:lnTo>
                  <a:pt x="79748" y="1838910"/>
                </a:lnTo>
                <a:lnTo>
                  <a:pt x="52380" y="1802639"/>
                </a:lnTo>
                <a:lnTo>
                  <a:pt x="30218" y="1762670"/>
                </a:lnTo>
                <a:lnTo>
                  <a:pt x="13765" y="1719505"/>
                </a:lnTo>
                <a:lnTo>
                  <a:pt x="3525" y="1673648"/>
                </a:lnTo>
                <a:lnTo>
                  <a:pt x="0" y="1625600"/>
                </a:lnTo>
                <a:lnTo>
                  <a:pt x="0" y="325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54403" y="3248101"/>
            <a:ext cx="6923405" cy="14592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5280"/>
              </a:lnSpc>
              <a:spcBef>
                <a:spcPts val="880"/>
              </a:spcBef>
            </a:pPr>
            <a:r>
              <a:rPr sz="50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5000" spc="-5" dirty="0">
                <a:solidFill>
                  <a:srgbClr val="FFFFFF"/>
                </a:solidFill>
                <a:latin typeface="Cambria"/>
                <a:cs typeface="Cambria"/>
              </a:rPr>
              <a:t>content </a:t>
            </a:r>
            <a:r>
              <a:rPr sz="500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5000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5000" spc="-25" dirty="0">
                <a:solidFill>
                  <a:srgbClr val="FFFFFF"/>
                </a:solidFill>
                <a:latin typeface="Cambria"/>
                <a:cs typeface="Cambria"/>
              </a:rPr>
              <a:t>where  </a:t>
            </a:r>
            <a:r>
              <a:rPr sz="5000" spc="-5" dirty="0">
                <a:solidFill>
                  <a:srgbClr val="FFFFFF"/>
                </a:solidFill>
                <a:latin typeface="Cambria"/>
                <a:cs typeface="Cambria"/>
              </a:rPr>
              <a:t>and the </a:t>
            </a:r>
            <a:r>
              <a:rPr sz="5000" spc="-15" dirty="0">
                <a:solidFill>
                  <a:srgbClr val="FFFFFF"/>
                </a:solidFill>
                <a:latin typeface="Cambria"/>
                <a:cs typeface="Cambria"/>
              </a:rPr>
              <a:t>what </a:t>
            </a:r>
            <a:r>
              <a:rPr sz="5000" spc="-5" dirty="0">
                <a:solidFill>
                  <a:srgbClr val="FFFFFF"/>
                </a:solidFill>
                <a:latin typeface="Cambria"/>
                <a:cs typeface="Cambria"/>
              </a:rPr>
              <a:t>of the</a:t>
            </a:r>
            <a:r>
              <a:rPr sz="5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000" spc="-20" dirty="0">
                <a:solidFill>
                  <a:srgbClr val="FFFFFF"/>
                </a:solidFill>
                <a:latin typeface="Cambria"/>
                <a:cs typeface="Cambria"/>
              </a:rPr>
              <a:t>order</a:t>
            </a:r>
            <a:endParaRPr sz="5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3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7312" y="1168908"/>
            <a:ext cx="5661858" cy="38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398" y="622808"/>
            <a:ext cx="5882779" cy="55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73467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5" h="558800">
                <a:moveTo>
                  <a:pt x="0" y="0"/>
                </a:moveTo>
                <a:lnTo>
                  <a:pt x="481710" y="0"/>
                </a:lnTo>
                <a:lnTo>
                  <a:pt x="481710" y="143637"/>
                </a:lnTo>
                <a:lnTo>
                  <a:pt x="425576" y="143637"/>
                </a:lnTo>
                <a:lnTo>
                  <a:pt x="421939" y="130637"/>
                </a:lnTo>
                <a:lnTo>
                  <a:pt x="418671" y="119459"/>
                </a:lnTo>
                <a:lnTo>
                  <a:pt x="403351" y="80390"/>
                </a:lnTo>
                <a:lnTo>
                  <a:pt x="399668" y="74167"/>
                </a:lnTo>
                <a:lnTo>
                  <a:pt x="395731" y="69087"/>
                </a:lnTo>
                <a:lnTo>
                  <a:pt x="391667" y="65024"/>
                </a:lnTo>
                <a:lnTo>
                  <a:pt x="387603" y="60959"/>
                </a:lnTo>
                <a:lnTo>
                  <a:pt x="383158" y="57657"/>
                </a:lnTo>
                <a:lnTo>
                  <a:pt x="378586" y="55244"/>
                </a:lnTo>
                <a:lnTo>
                  <a:pt x="373887" y="52704"/>
                </a:lnTo>
                <a:lnTo>
                  <a:pt x="334009" y="47878"/>
                </a:lnTo>
                <a:lnTo>
                  <a:pt x="304545" y="47878"/>
                </a:lnTo>
                <a:lnTo>
                  <a:pt x="304545" y="455929"/>
                </a:lnTo>
                <a:lnTo>
                  <a:pt x="304617" y="466070"/>
                </a:lnTo>
                <a:lnTo>
                  <a:pt x="310260" y="506983"/>
                </a:lnTo>
                <a:lnTo>
                  <a:pt x="312419" y="511682"/>
                </a:lnTo>
                <a:lnTo>
                  <a:pt x="315086" y="515492"/>
                </a:lnTo>
                <a:lnTo>
                  <a:pt x="318261" y="518287"/>
                </a:lnTo>
                <a:lnTo>
                  <a:pt x="321309" y="521207"/>
                </a:lnTo>
                <a:lnTo>
                  <a:pt x="325754" y="523747"/>
                </a:lnTo>
                <a:lnTo>
                  <a:pt x="331342" y="526033"/>
                </a:lnTo>
                <a:lnTo>
                  <a:pt x="336930" y="528446"/>
                </a:lnTo>
                <a:lnTo>
                  <a:pt x="344424" y="530225"/>
                </a:lnTo>
                <a:lnTo>
                  <a:pt x="354075" y="531621"/>
                </a:lnTo>
                <a:lnTo>
                  <a:pt x="354075" y="558672"/>
                </a:lnTo>
                <a:lnTo>
                  <a:pt x="128142" y="558672"/>
                </a:lnTo>
                <a:lnTo>
                  <a:pt x="128142" y="531621"/>
                </a:lnTo>
                <a:lnTo>
                  <a:pt x="136265" y="530074"/>
                </a:lnTo>
                <a:lnTo>
                  <a:pt x="143494" y="528288"/>
                </a:lnTo>
                <a:lnTo>
                  <a:pt x="175513" y="497713"/>
                </a:lnTo>
                <a:lnTo>
                  <a:pt x="177673" y="455929"/>
                </a:lnTo>
                <a:lnTo>
                  <a:pt x="177673" y="47878"/>
                </a:lnTo>
                <a:lnTo>
                  <a:pt x="144525" y="47878"/>
                </a:lnTo>
                <a:lnTo>
                  <a:pt x="132953" y="48236"/>
                </a:lnTo>
                <a:lnTo>
                  <a:pt x="94583" y="60944"/>
                </a:lnTo>
                <a:lnTo>
                  <a:pt x="71179" y="94684"/>
                </a:lnTo>
                <a:lnTo>
                  <a:pt x="58437" y="134256"/>
                </a:lnTo>
                <a:lnTo>
                  <a:pt x="56006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540" y="622808"/>
            <a:ext cx="497205" cy="558800"/>
          </a:xfrm>
          <a:custGeom>
            <a:avLst/>
            <a:gdLst/>
            <a:ahLst/>
            <a:cxnLst/>
            <a:rect l="l" t="t" r="r" b="b"/>
            <a:pathLst>
              <a:path w="497204" h="558800">
                <a:moveTo>
                  <a:pt x="0" y="0"/>
                </a:moveTo>
                <a:lnTo>
                  <a:pt x="165735" y="0"/>
                </a:lnTo>
                <a:lnTo>
                  <a:pt x="310641" y="251713"/>
                </a:lnTo>
                <a:lnTo>
                  <a:pt x="335484" y="296683"/>
                </a:lnTo>
                <a:lnTo>
                  <a:pt x="356369" y="335851"/>
                </a:lnTo>
                <a:lnTo>
                  <a:pt x="375610" y="374141"/>
                </a:lnTo>
                <a:lnTo>
                  <a:pt x="384301" y="392429"/>
                </a:lnTo>
                <a:lnTo>
                  <a:pt x="390906" y="392429"/>
                </a:lnTo>
                <a:lnTo>
                  <a:pt x="388905" y="342425"/>
                </a:lnTo>
                <a:lnTo>
                  <a:pt x="387476" y="290147"/>
                </a:lnTo>
                <a:lnTo>
                  <a:pt x="386619" y="235606"/>
                </a:lnTo>
                <a:lnTo>
                  <a:pt x="386334" y="178815"/>
                </a:lnTo>
                <a:lnTo>
                  <a:pt x="386334" y="102615"/>
                </a:lnTo>
                <a:lnTo>
                  <a:pt x="386212" y="90283"/>
                </a:lnTo>
                <a:lnTo>
                  <a:pt x="380873" y="50291"/>
                </a:lnTo>
                <a:lnTo>
                  <a:pt x="377951" y="46227"/>
                </a:lnTo>
                <a:lnTo>
                  <a:pt x="375158" y="42163"/>
                </a:lnTo>
                <a:lnTo>
                  <a:pt x="342519" y="26924"/>
                </a:lnTo>
                <a:lnTo>
                  <a:pt x="342519" y="0"/>
                </a:lnTo>
                <a:lnTo>
                  <a:pt x="497205" y="0"/>
                </a:lnTo>
                <a:lnTo>
                  <a:pt x="497205" y="26924"/>
                </a:lnTo>
                <a:lnTo>
                  <a:pt x="486410" y="30479"/>
                </a:lnTo>
                <a:lnTo>
                  <a:pt x="478663" y="33527"/>
                </a:lnTo>
                <a:lnTo>
                  <a:pt x="474090" y="35940"/>
                </a:lnTo>
                <a:lnTo>
                  <a:pt x="469645" y="38480"/>
                </a:lnTo>
                <a:lnTo>
                  <a:pt x="465836" y="41655"/>
                </a:lnTo>
                <a:lnTo>
                  <a:pt x="462661" y="45846"/>
                </a:lnTo>
                <a:lnTo>
                  <a:pt x="459486" y="49911"/>
                </a:lnTo>
                <a:lnTo>
                  <a:pt x="453173" y="90588"/>
                </a:lnTo>
                <a:lnTo>
                  <a:pt x="453009" y="102615"/>
                </a:lnTo>
                <a:lnTo>
                  <a:pt x="453009" y="558672"/>
                </a:lnTo>
                <a:lnTo>
                  <a:pt x="349123" y="558672"/>
                </a:lnTo>
                <a:lnTo>
                  <a:pt x="164973" y="240156"/>
                </a:lnTo>
                <a:lnTo>
                  <a:pt x="132587" y="182467"/>
                </a:lnTo>
                <a:lnTo>
                  <a:pt x="110109" y="138683"/>
                </a:lnTo>
                <a:lnTo>
                  <a:pt x="106425" y="138683"/>
                </a:lnTo>
                <a:lnTo>
                  <a:pt x="108186" y="183306"/>
                </a:lnTo>
                <a:lnTo>
                  <a:pt x="109458" y="229155"/>
                </a:lnTo>
                <a:lnTo>
                  <a:pt x="110230" y="276219"/>
                </a:lnTo>
                <a:lnTo>
                  <a:pt x="110489" y="324484"/>
                </a:lnTo>
                <a:lnTo>
                  <a:pt x="110489" y="456311"/>
                </a:lnTo>
                <a:lnTo>
                  <a:pt x="110680" y="470501"/>
                </a:lnTo>
                <a:lnTo>
                  <a:pt x="119252" y="513968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41783" y="496696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943"/>
                </a:lnTo>
                <a:lnTo>
                  <a:pt x="10025" y="29922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1178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7" y="185292"/>
                </a:lnTo>
                <a:lnTo>
                  <a:pt x="329057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3" y="495426"/>
                </a:lnTo>
                <a:lnTo>
                  <a:pt x="316102" y="490219"/>
                </a:lnTo>
                <a:lnTo>
                  <a:pt x="320928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3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7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1247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453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570" y="0"/>
                </a:lnTo>
                <a:lnTo>
                  <a:pt x="631570" y="26924"/>
                </a:lnTo>
                <a:lnTo>
                  <a:pt x="621571" y="30043"/>
                </a:lnTo>
                <a:lnTo>
                  <a:pt x="613298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853" y="528478"/>
                </a:lnTo>
                <a:lnTo>
                  <a:pt x="631570" y="531621"/>
                </a:lnTo>
                <a:lnTo>
                  <a:pt x="631570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6" y="513333"/>
                </a:lnTo>
                <a:lnTo>
                  <a:pt x="459993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20" y="237577"/>
                </a:lnTo>
                <a:lnTo>
                  <a:pt x="465643" y="198524"/>
                </a:lnTo>
                <a:lnTo>
                  <a:pt x="466790" y="155872"/>
                </a:lnTo>
                <a:lnTo>
                  <a:pt x="468629" y="112902"/>
                </a:lnTo>
                <a:lnTo>
                  <a:pt x="459993" y="112902"/>
                </a:lnTo>
                <a:lnTo>
                  <a:pt x="446220" y="154467"/>
                </a:lnTo>
                <a:lnTo>
                  <a:pt x="428878" y="201294"/>
                </a:lnTo>
                <a:lnTo>
                  <a:pt x="319277" y="496824"/>
                </a:lnTo>
                <a:lnTo>
                  <a:pt x="247141" y="496824"/>
                </a:lnTo>
                <a:lnTo>
                  <a:pt x="131825" y="164845"/>
                </a:lnTo>
                <a:lnTo>
                  <a:pt x="126847" y="150772"/>
                </a:lnTo>
                <a:lnTo>
                  <a:pt x="122189" y="136747"/>
                </a:lnTo>
                <a:lnTo>
                  <a:pt x="117842" y="122769"/>
                </a:lnTo>
                <a:lnTo>
                  <a:pt x="113791" y="108838"/>
                </a:lnTo>
                <a:lnTo>
                  <a:pt x="106425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89" y="268477"/>
                </a:lnTo>
                <a:lnTo>
                  <a:pt x="110489" y="456691"/>
                </a:lnTo>
                <a:lnTo>
                  <a:pt x="110678" y="470691"/>
                </a:lnTo>
                <a:lnTo>
                  <a:pt x="119125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7211" y="509524"/>
                </a:lnTo>
                <a:lnTo>
                  <a:pt x="40258" y="504063"/>
                </a:lnTo>
                <a:lnTo>
                  <a:pt x="43745" y="465691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689"/>
                </a:lnTo>
                <a:lnTo>
                  <a:pt x="10499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7885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1" y="0"/>
                </a:lnTo>
                <a:lnTo>
                  <a:pt x="405891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1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29" y="230124"/>
                </a:lnTo>
                <a:lnTo>
                  <a:pt x="282701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1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6" y="502538"/>
                </a:lnTo>
                <a:lnTo>
                  <a:pt x="306324" y="499490"/>
                </a:lnTo>
                <a:lnTo>
                  <a:pt x="311403" y="495426"/>
                </a:lnTo>
                <a:lnTo>
                  <a:pt x="316102" y="490219"/>
                </a:lnTo>
                <a:lnTo>
                  <a:pt x="320928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6114" y="622808"/>
            <a:ext cx="399415" cy="558800"/>
          </a:xfrm>
          <a:custGeom>
            <a:avLst/>
            <a:gdLst/>
            <a:ahLst/>
            <a:cxnLst/>
            <a:rect l="l" t="t" r="r" b="b"/>
            <a:pathLst>
              <a:path w="39941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4977" y="29717"/>
                </a:lnTo>
                <a:lnTo>
                  <a:pt x="197231" y="32638"/>
                </a:lnTo>
                <a:lnTo>
                  <a:pt x="191515" y="35813"/>
                </a:lnTo>
                <a:lnTo>
                  <a:pt x="185800" y="38862"/>
                </a:lnTo>
                <a:lnTo>
                  <a:pt x="181356" y="43179"/>
                </a:lnTo>
                <a:lnTo>
                  <a:pt x="178181" y="48640"/>
                </a:lnTo>
                <a:lnTo>
                  <a:pt x="175006" y="54101"/>
                </a:lnTo>
                <a:lnTo>
                  <a:pt x="172974" y="61087"/>
                </a:lnTo>
                <a:lnTo>
                  <a:pt x="170561" y="102234"/>
                </a:lnTo>
                <a:lnTo>
                  <a:pt x="170561" y="509904"/>
                </a:lnTo>
                <a:lnTo>
                  <a:pt x="250062" y="509904"/>
                </a:lnTo>
                <a:lnTo>
                  <a:pt x="261300" y="509450"/>
                </a:lnTo>
                <a:lnTo>
                  <a:pt x="301466" y="493172"/>
                </a:lnTo>
                <a:lnTo>
                  <a:pt x="326856" y="451481"/>
                </a:lnTo>
                <a:lnTo>
                  <a:pt x="340496" y="404294"/>
                </a:lnTo>
                <a:lnTo>
                  <a:pt x="342900" y="393318"/>
                </a:lnTo>
                <a:lnTo>
                  <a:pt x="399034" y="393318"/>
                </a:lnTo>
                <a:lnTo>
                  <a:pt x="39001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7" y="509269"/>
                </a:lnTo>
                <a:lnTo>
                  <a:pt x="39877" y="503681"/>
                </a:lnTo>
                <a:lnTo>
                  <a:pt x="43616" y="464879"/>
                </a:lnTo>
                <a:lnTo>
                  <a:pt x="43687" y="455421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1481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3" y="244347"/>
                </a:lnTo>
                <a:lnTo>
                  <a:pt x="265430" y="230124"/>
                </a:lnTo>
                <a:lnTo>
                  <a:pt x="282702" y="185292"/>
                </a:lnTo>
                <a:lnTo>
                  <a:pt x="329057" y="185292"/>
                </a:lnTo>
                <a:lnTo>
                  <a:pt x="329057" y="351536"/>
                </a:lnTo>
                <a:lnTo>
                  <a:pt x="282702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3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3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3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7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8" y="455929"/>
                </a:lnTo>
                <a:lnTo>
                  <a:pt x="43688" y="103124"/>
                </a:lnTo>
                <a:lnTo>
                  <a:pt x="42037" y="61975"/>
                </a:lnTo>
                <a:lnTo>
                  <a:pt x="37338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2446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2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2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3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2515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454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571" y="0"/>
                </a:lnTo>
                <a:lnTo>
                  <a:pt x="631571" y="26924"/>
                </a:lnTo>
                <a:lnTo>
                  <a:pt x="621571" y="30043"/>
                </a:lnTo>
                <a:lnTo>
                  <a:pt x="613298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853" y="528478"/>
                </a:lnTo>
                <a:lnTo>
                  <a:pt x="631571" y="531621"/>
                </a:lnTo>
                <a:lnTo>
                  <a:pt x="631571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7" y="513333"/>
                </a:lnTo>
                <a:lnTo>
                  <a:pt x="459994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20" y="237577"/>
                </a:lnTo>
                <a:lnTo>
                  <a:pt x="465643" y="198524"/>
                </a:lnTo>
                <a:lnTo>
                  <a:pt x="466790" y="155872"/>
                </a:lnTo>
                <a:lnTo>
                  <a:pt x="468630" y="112902"/>
                </a:lnTo>
                <a:lnTo>
                  <a:pt x="459994" y="112902"/>
                </a:lnTo>
                <a:lnTo>
                  <a:pt x="446220" y="154467"/>
                </a:lnTo>
                <a:lnTo>
                  <a:pt x="428879" y="201294"/>
                </a:lnTo>
                <a:lnTo>
                  <a:pt x="319278" y="496824"/>
                </a:lnTo>
                <a:lnTo>
                  <a:pt x="247142" y="496824"/>
                </a:lnTo>
                <a:lnTo>
                  <a:pt x="131826" y="164845"/>
                </a:lnTo>
                <a:lnTo>
                  <a:pt x="126847" y="150772"/>
                </a:lnTo>
                <a:lnTo>
                  <a:pt x="122189" y="136747"/>
                </a:lnTo>
                <a:lnTo>
                  <a:pt x="117842" y="122769"/>
                </a:lnTo>
                <a:lnTo>
                  <a:pt x="113792" y="108838"/>
                </a:lnTo>
                <a:lnTo>
                  <a:pt x="106426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90" y="268477"/>
                </a:lnTo>
                <a:lnTo>
                  <a:pt x="110490" y="456691"/>
                </a:lnTo>
                <a:lnTo>
                  <a:pt x="110678" y="470691"/>
                </a:lnTo>
                <a:lnTo>
                  <a:pt x="119126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7211" y="509524"/>
                </a:lnTo>
                <a:lnTo>
                  <a:pt x="40259" y="504063"/>
                </a:lnTo>
                <a:lnTo>
                  <a:pt x="43745" y="465691"/>
                </a:lnTo>
                <a:lnTo>
                  <a:pt x="43815" y="456311"/>
                </a:lnTo>
                <a:lnTo>
                  <a:pt x="43815" y="102234"/>
                </a:lnTo>
                <a:lnTo>
                  <a:pt x="41148" y="59689"/>
                </a:lnTo>
                <a:lnTo>
                  <a:pt x="10499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1177" y="622808"/>
            <a:ext cx="215265" cy="558800"/>
          </a:xfrm>
          <a:custGeom>
            <a:avLst/>
            <a:gdLst/>
            <a:ahLst/>
            <a:cxnLst/>
            <a:rect l="l" t="t" r="r" b="b"/>
            <a:pathLst>
              <a:path w="21526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6978" y="29235"/>
                </a:lnTo>
                <a:lnTo>
                  <a:pt x="200215" y="31607"/>
                </a:lnTo>
                <a:lnTo>
                  <a:pt x="173355" y="60325"/>
                </a:lnTo>
                <a:lnTo>
                  <a:pt x="170561" y="103124"/>
                </a:lnTo>
                <a:lnTo>
                  <a:pt x="170561" y="455929"/>
                </a:lnTo>
                <a:lnTo>
                  <a:pt x="173100" y="497331"/>
                </a:lnTo>
                <a:lnTo>
                  <a:pt x="174752" y="502538"/>
                </a:lnTo>
                <a:lnTo>
                  <a:pt x="176403" y="507745"/>
                </a:lnTo>
                <a:lnTo>
                  <a:pt x="178689" y="512063"/>
                </a:lnTo>
                <a:lnTo>
                  <a:pt x="181864" y="515619"/>
                </a:lnTo>
                <a:lnTo>
                  <a:pt x="185039" y="519175"/>
                </a:lnTo>
                <a:lnTo>
                  <a:pt x="214884" y="531621"/>
                </a:lnTo>
                <a:lnTo>
                  <a:pt x="214884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2615"/>
                </a:lnTo>
                <a:lnTo>
                  <a:pt x="42037" y="61849"/>
                </a:lnTo>
                <a:lnTo>
                  <a:pt x="37337" y="49275"/>
                </a:lnTo>
                <a:lnTo>
                  <a:pt x="34543" y="43687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2398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4" h="558800">
                <a:moveTo>
                  <a:pt x="0" y="0"/>
                </a:moveTo>
                <a:lnTo>
                  <a:pt x="481723" y="0"/>
                </a:lnTo>
                <a:lnTo>
                  <a:pt x="481723" y="143637"/>
                </a:lnTo>
                <a:lnTo>
                  <a:pt x="425716" y="143637"/>
                </a:lnTo>
                <a:lnTo>
                  <a:pt x="422005" y="130637"/>
                </a:lnTo>
                <a:lnTo>
                  <a:pt x="418699" y="119459"/>
                </a:lnTo>
                <a:lnTo>
                  <a:pt x="403364" y="80390"/>
                </a:lnTo>
                <a:lnTo>
                  <a:pt x="399681" y="74167"/>
                </a:lnTo>
                <a:lnTo>
                  <a:pt x="395744" y="69087"/>
                </a:lnTo>
                <a:lnTo>
                  <a:pt x="391680" y="65024"/>
                </a:lnTo>
                <a:lnTo>
                  <a:pt x="387616" y="60959"/>
                </a:lnTo>
                <a:lnTo>
                  <a:pt x="383171" y="57657"/>
                </a:lnTo>
                <a:lnTo>
                  <a:pt x="378599" y="55244"/>
                </a:lnTo>
                <a:lnTo>
                  <a:pt x="373900" y="52704"/>
                </a:lnTo>
                <a:lnTo>
                  <a:pt x="334022" y="47878"/>
                </a:lnTo>
                <a:lnTo>
                  <a:pt x="304558" y="47878"/>
                </a:lnTo>
                <a:lnTo>
                  <a:pt x="304558" y="455929"/>
                </a:lnTo>
                <a:lnTo>
                  <a:pt x="304630" y="466070"/>
                </a:lnTo>
                <a:lnTo>
                  <a:pt x="310273" y="506983"/>
                </a:lnTo>
                <a:lnTo>
                  <a:pt x="312432" y="511682"/>
                </a:lnTo>
                <a:lnTo>
                  <a:pt x="315099" y="515492"/>
                </a:lnTo>
                <a:lnTo>
                  <a:pt x="318274" y="518287"/>
                </a:lnTo>
                <a:lnTo>
                  <a:pt x="321322" y="521207"/>
                </a:lnTo>
                <a:lnTo>
                  <a:pt x="325767" y="523747"/>
                </a:lnTo>
                <a:lnTo>
                  <a:pt x="331355" y="526033"/>
                </a:lnTo>
                <a:lnTo>
                  <a:pt x="336943" y="528446"/>
                </a:lnTo>
                <a:lnTo>
                  <a:pt x="344436" y="530225"/>
                </a:lnTo>
                <a:lnTo>
                  <a:pt x="354088" y="531621"/>
                </a:lnTo>
                <a:lnTo>
                  <a:pt x="354088" y="558672"/>
                </a:lnTo>
                <a:lnTo>
                  <a:pt x="128155" y="558672"/>
                </a:lnTo>
                <a:lnTo>
                  <a:pt x="128155" y="531621"/>
                </a:lnTo>
                <a:lnTo>
                  <a:pt x="136277" y="530074"/>
                </a:lnTo>
                <a:lnTo>
                  <a:pt x="143506" y="528288"/>
                </a:lnTo>
                <a:lnTo>
                  <a:pt x="175526" y="497713"/>
                </a:lnTo>
                <a:lnTo>
                  <a:pt x="177685" y="455929"/>
                </a:lnTo>
                <a:lnTo>
                  <a:pt x="177685" y="47878"/>
                </a:lnTo>
                <a:lnTo>
                  <a:pt x="144538" y="47878"/>
                </a:lnTo>
                <a:lnTo>
                  <a:pt x="132965" y="48236"/>
                </a:lnTo>
                <a:lnTo>
                  <a:pt x="94595" y="60944"/>
                </a:lnTo>
                <a:lnTo>
                  <a:pt x="71192" y="94684"/>
                </a:lnTo>
                <a:lnTo>
                  <a:pt x="58450" y="134256"/>
                </a:lnTo>
                <a:lnTo>
                  <a:pt x="56019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962" y="1907540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6980173" y="0"/>
                </a:moveTo>
                <a:lnTo>
                  <a:pt x="487375" y="0"/>
                </a:lnTo>
                <a:lnTo>
                  <a:pt x="440438" y="2230"/>
                </a:lnTo>
                <a:lnTo>
                  <a:pt x="394764" y="8787"/>
                </a:lnTo>
                <a:lnTo>
                  <a:pt x="350556" y="19465"/>
                </a:lnTo>
                <a:lnTo>
                  <a:pt x="308018" y="34061"/>
                </a:lnTo>
                <a:lnTo>
                  <a:pt x="267356" y="52370"/>
                </a:lnTo>
                <a:lnTo>
                  <a:pt x="228772" y="74188"/>
                </a:lnTo>
                <a:lnTo>
                  <a:pt x="192472" y="99312"/>
                </a:lnTo>
                <a:lnTo>
                  <a:pt x="158660" y="127536"/>
                </a:lnTo>
                <a:lnTo>
                  <a:pt x="127540" y="158658"/>
                </a:lnTo>
                <a:lnTo>
                  <a:pt x="99316" y="192472"/>
                </a:lnTo>
                <a:lnTo>
                  <a:pt x="74192" y="228775"/>
                </a:lnTo>
                <a:lnTo>
                  <a:pt x="52373" y="267362"/>
                </a:lnTo>
                <a:lnTo>
                  <a:pt x="34063" y="308030"/>
                </a:lnTo>
                <a:lnTo>
                  <a:pt x="19467" y="350575"/>
                </a:lnTo>
                <a:lnTo>
                  <a:pt x="8788" y="394792"/>
                </a:lnTo>
                <a:lnTo>
                  <a:pt x="2231" y="440477"/>
                </a:lnTo>
                <a:lnTo>
                  <a:pt x="0" y="487425"/>
                </a:lnTo>
                <a:lnTo>
                  <a:pt x="0" y="4386376"/>
                </a:lnTo>
                <a:lnTo>
                  <a:pt x="2231" y="4433315"/>
                </a:lnTo>
                <a:lnTo>
                  <a:pt x="8789" y="4478991"/>
                </a:lnTo>
                <a:lnTo>
                  <a:pt x="19469" y="4523201"/>
                </a:lnTo>
                <a:lnTo>
                  <a:pt x="34067" y="4565740"/>
                </a:lnTo>
                <a:lnTo>
                  <a:pt x="52378" y="4606404"/>
                </a:lnTo>
                <a:lnTo>
                  <a:pt x="74198" y="4644988"/>
                </a:lnTo>
                <a:lnTo>
                  <a:pt x="99324" y="4681289"/>
                </a:lnTo>
                <a:lnTo>
                  <a:pt x="127551" y="4715102"/>
                </a:lnTo>
                <a:lnTo>
                  <a:pt x="158674" y="4746223"/>
                </a:lnTo>
                <a:lnTo>
                  <a:pt x="192489" y="4774447"/>
                </a:lnTo>
                <a:lnTo>
                  <a:pt x="228794" y="4799571"/>
                </a:lnTo>
                <a:lnTo>
                  <a:pt x="267383" y="4821390"/>
                </a:lnTo>
                <a:lnTo>
                  <a:pt x="308055" y="4839700"/>
                </a:lnTo>
                <a:lnTo>
                  <a:pt x="350608" y="4854297"/>
                </a:lnTo>
                <a:lnTo>
                  <a:pt x="394852" y="4864976"/>
                </a:lnTo>
                <a:lnTo>
                  <a:pt x="440438" y="4871520"/>
                </a:lnTo>
                <a:lnTo>
                  <a:pt x="487375" y="4873752"/>
                </a:lnTo>
                <a:lnTo>
                  <a:pt x="6980173" y="4873764"/>
                </a:lnTo>
                <a:lnTo>
                  <a:pt x="7027211" y="4871520"/>
                </a:lnTo>
                <a:lnTo>
                  <a:pt x="7072860" y="4864963"/>
                </a:lnTo>
                <a:lnTo>
                  <a:pt x="7117061" y="4854284"/>
                </a:lnTo>
                <a:lnTo>
                  <a:pt x="7159596" y="4839688"/>
                </a:lnTo>
                <a:lnTo>
                  <a:pt x="7200258" y="4821378"/>
                </a:lnTo>
                <a:lnTo>
                  <a:pt x="7238842" y="4799559"/>
                </a:lnTo>
                <a:lnTo>
                  <a:pt x="7275141" y="4774435"/>
                </a:lnTo>
                <a:lnTo>
                  <a:pt x="7308953" y="4746211"/>
                </a:lnTo>
                <a:lnTo>
                  <a:pt x="7340072" y="4715091"/>
                </a:lnTo>
                <a:lnTo>
                  <a:pt x="7368294" y="4681279"/>
                </a:lnTo>
                <a:lnTo>
                  <a:pt x="7393416" y="4644979"/>
                </a:lnTo>
                <a:lnTo>
                  <a:pt x="7415233" y="4606395"/>
                </a:lnTo>
                <a:lnTo>
                  <a:pt x="7433541" y="4565733"/>
                </a:lnTo>
                <a:lnTo>
                  <a:pt x="7448135" y="4523195"/>
                </a:lnTo>
                <a:lnTo>
                  <a:pt x="7458813" y="4478987"/>
                </a:lnTo>
                <a:lnTo>
                  <a:pt x="7465369" y="4433313"/>
                </a:lnTo>
                <a:lnTo>
                  <a:pt x="7467600" y="4386376"/>
                </a:lnTo>
                <a:lnTo>
                  <a:pt x="7467600" y="487425"/>
                </a:lnTo>
                <a:lnTo>
                  <a:pt x="7465369" y="440477"/>
                </a:lnTo>
                <a:lnTo>
                  <a:pt x="7458812" y="394792"/>
                </a:lnTo>
                <a:lnTo>
                  <a:pt x="7448134" y="350575"/>
                </a:lnTo>
                <a:lnTo>
                  <a:pt x="7433538" y="308030"/>
                </a:lnTo>
                <a:lnTo>
                  <a:pt x="7415229" y="267362"/>
                </a:lnTo>
                <a:lnTo>
                  <a:pt x="7393411" y="228775"/>
                </a:lnTo>
                <a:lnTo>
                  <a:pt x="7368287" y="192472"/>
                </a:lnTo>
                <a:lnTo>
                  <a:pt x="7340063" y="158658"/>
                </a:lnTo>
                <a:lnTo>
                  <a:pt x="7308941" y="127536"/>
                </a:lnTo>
                <a:lnTo>
                  <a:pt x="7275127" y="99312"/>
                </a:lnTo>
                <a:lnTo>
                  <a:pt x="7238824" y="74188"/>
                </a:lnTo>
                <a:lnTo>
                  <a:pt x="7200237" y="52370"/>
                </a:lnTo>
                <a:lnTo>
                  <a:pt x="7159569" y="34061"/>
                </a:lnTo>
                <a:lnTo>
                  <a:pt x="7117024" y="19465"/>
                </a:lnTo>
                <a:lnTo>
                  <a:pt x="7072807" y="8787"/>
                </a:lnTo>
                <a:lnTo>
                  <a:pt x="7027122" y="2230"/>
                </a:lnTo>
                <a:lnTo>
                  <a:pt x="6980173" y="0"/>
                </a:lnTo>
                <a:close/>
              </a:path>
            </a:pathLst>
          </a:custGeom>
          <a:solidFill>
            <a:srgbClr val="2E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425"/>
                </a:moveTo>
                <a:lnTo>
                  <a:pt x="2231" y="440477"/>
                </a:lnTo>
                <a:lnTo>
                  <a:pt x="8788" y="394792"/>
                </a:lnTo>
                <a:lnTo>
                  <a:pt x="19467" y="350575"/>
                </a:lnTo>
                <a:lnTo>
                  <a:pt x="34063" y="308030"/>
                </a:lnTo>
                <a:lnTo>
                  <a:pt x="52373" y="267362"/>
                </a:lnTo>
                <a:lnTo>
                  <a:pt x="74192" y="228775"/>
                </a:lnTo>
                <a:lnTo>
                  <a:pt x="99316" y="192472"/>
                </a:lnTo>
                <a:lnTo>
                  <a:pt x="127540" y="158658"/>
                </a:lnTo>
                <a:lnTo>
                  <a:pt x="158660" y="127536"/>
                </a:lnTo>
                <a:lnTo>
                  <a:pt x="192472" y="99312"/>
                </a:lnTo>
                <a:lnTo>
                  <a:pt x="228772" y="74188"/>
                </a:lnTo>
                <a:lnTo>
                  <a:pt x="267356" y="52370"/>
                </a:lnTo>
                <a:lnTo>
                  <a:pt x="308018" y="34061"/>
                </a:lnTo>
                <a:lnTo>
                  <a:pt x="350556" y="19465"/>
                </a:lnTo>
                <a:lnTo>
                  <a:pt x="394764" y="8787"/>
                </a:lnTo>
                <a:lnTo>
                  <a:pt x="440438" y="2230"/>
                </a:lnTo>
                <a:lnTo>
                  <a:pt x="487375" y="0"/>
                </a:lnTo>
                <a:lnTo>
                  <a:pt x="6980173" y="0"/>
                </a:lnTo>
                <a:lnTo>
                  <a:pt x="7027122" y="2230"/>
                </a:lnTo>
                <a:lnTo>
                  <a:pt x="7072807" y="8787"/>
                </a:lnTo>
                <a:lnTo>
                  <a:pt x="7117024" y="19465"/>
                </a:lnTo>
                <a:lnTo>
                  <a:pt x="7159569" y="34061"/>
                </a:lnTo>
                <a:lnTo>
                  <a:pt x="7200237" y="52370"/>
                </a:lnTo>
                <a:lnTo>
                  <a:pt x="7238824" y="74188"/>
                </a:lnTo>
                <a:lnTo>
                  <a:pt x="7275127" y="99312"/>
                </a:lnTo>
                <a:lnTo>
                  <a:pt x="7308941" y="127536"/>
                </a:lnTo>
                <a:lnTo>
                  <a:pt x="7340063" y="158658"/>
                </a:lnTo>
                <a:lnTo>
                  <a:pt x="7368287" y="192472"/>
                </a:lnTo>
                <a:lnTo>
                  <a:pt x="7393411" y="228775"/>
                </a:lnTo>
                <a:lnTo>
                  <a:pt x="7415229" y="267362"/>
                </a:lnTo>
                <a:lnTo>
                  <a:pt x="7433538" y="308030"/>
                </a:lnTo>
                <a:lnTo>
                  <a:pt x="7448134" y="350575"/>
                </a:lnTo>
                <a:lnTo>
                  <a:pt x="7458812" y="394792"/>
                </a:lnTo>
                <a:lnTo>
                  <a:pt x="7465369" y="440477"/>
                </a:lnTo>
                <a:lnTo>
                  <a:pt x="7467600" y="487425"/>
                </a:lnTo>
                <a:lnTo>
                  <a:pt x="7467600" y="4386376"/>
                </a:lnTo>
                <a:lnTo>
                  <a:pt x="7465369" y="4433315"/>
                </a:lnTo>
                <a:lnTo>
                  <a:pt x="7458812" y="4478991"/>
                </a:lnTo>
                <a:lnTo>
                  <a:pt x="7448134" y="4523201"/>
                </a:lnTo>
                <a:lnTo>
                  <a:pt x="7433538" y="4565740"/>
                </a:lnTo>
                <a:lnTo>
                  <a:pt x="7415229" y="4606404"/>
                </a:lnTo>
                <a:lnTo>
                  <a:pt x="7393411" y="4644988"/>
                </a:lnTo>
                <a:lnTo>
                  <a:pt x="7368287" y="4681289"/>
                </a:lnTo>
                <a:lnTo>
                  <a:pt x="7340063" y="4715102"/>
                </a:lnTo>
                <a:lnTo>
                  <a:pt x="7308941" y="4746223"/>
                </a:lnTo>
                <a:lnTo>
                  <a:pt x="7275127" y="4774447"/>
                </a:lnTo>
                <a:lnTo>
                  <a:pt x="7238824" y="4799571"/>
                </a:lnTo>
                <a:lnTo>
                  <a:pt x="7200237" y="4821390"/>
                </a:lnTo>
                <a:lnTo>
                  <a:pt x="7159569" y="4839700"/>
                </a:lnTo>
                <a:lnTo>
                  <a:pt x="7117024" y="4854297"/>
                </a:lnTo>
                <a:lnTo>
                  <a:pt x="7072807" y="4864976"/>
                </a:lnTo>
                <a:lnTo>
                  <a:pt x="7027122" y="4871533"/>
                </a:lnTo>
                <a:lnTo>
                  <a:pt x="6980173" y="4873764"/>
                </a:lnTo>
                <a:lnTo>
                  <a:pt x="487375" y="4873752"/>
                </a:lnTo>
                <a:lnTo>
                  <a:pt x="440438" y="4871520"/>
                </a:lnTo>
                <a:lnTo>
                  <a:pt x="394764" y="4864963"/>
                </a:lnTo>
                <a:lnTo>
                  <a:pt x="350556" y="4854284"/>
                </a:lnTo>
                <a:lnTo>
                  <a:pt x="308018" y="4839688"/>
                </a:lnTo>
                <a:lnTo>
                  <a:pt x="267356" y="4821378"/>
                </a:lnTo>
                <a:lnTo>
                  <a:pt x="228772" y="4799559"/>
                </a:lnTo>
                <a:lnTo>
                  <a:pt x="192472" y="4774435"/>
                </a:lnTo>
                <a:lnTo>
                  <a:pt x="158660" y="4746211"/>
                </a:lnTo>
                <a:lnTo>
                  <a:pt x="127540" y="4715091"/>
                </a:lnTo>
                <a:lnTo>
                  <a:pt x="99316" y="4681279"/>
                </a:lnTo>
                <a:lnTo>
                  <a:pt x="74192" y="4644979"/>
                </a:lnTo>
                <a:lnTo>
                  <a:pt x="52373" y="4606395"/>
                </a:lnTo>
                <a:lnTo>
                  <a:pt x="34063" y="4565733"/>
                </a:lnTo>
                <a:lnTo>
                  <a:pt x="19467" y="4523195"/>
                </a:lnTo>
                <a:lnTo>
                  <a:pt x="8788" y="4478987"/>
                </a:lnTo>
                <a:lnTo>
                  <a:pt x="2231" y="4433313"/>
                </a:lnTo>
                <a:lnTo>
                  <a:pt x="0" y="4386376"/>
                </a:lnTo>
                <a:lnTo>
                  <a:pt x="0" y="4874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17522" y="3734561"/>
            <a:ext cx="6995795" cy="14973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065" marR="5080" indent="-635" algn="ctr">
              <a:lnSpc>
                <a:spcPct val="87900"/>
              </a:lnSpc>
              <a:spcBef>
                <a:spcPts val="610"/>
              </a:spcBef>
            </a:pPr>
            <a:r>
              <a:rPr sz="3500" b="1" spc="-5" dirty="0">
                <a:solidFill>
                  <a:srgbClr val="FFFFFF"/>
                </a:solidFill>
                <a:latin typeface="Cambria"/>
                <a:cs typeface="Cambria"/>
              </a:rPr>
              <a:t>The time </a:t>
            </a:r>
            <a:r>
              <a:rPr sz="3500" b="1" dirty="0">
                <a:solidFill>
                  <a:srgbClr val="FFFFFF"/>
                </a:solidFill>
                <a:latin typeface="Cambria"/>
                <a:cs typeface="Cambria"/>
              </a:rPr>
              <a:t>element </a:t>
            </a:r>
            <a:r>
              <a:rPr sz="3500" b="1" spc="-20" dirty="0">
                <a:solidFill>
                  <a:srgbClr val="FFFFFF"/>
                </a:solidFill>
                <a:latin typeface="Cambria"/>
                <a:cs typeface="Cambria"/>
              </a:rPr>
              <a:t>answers </a:t>
            </a:r>
            <a:r>
              <a:rPr sz="3500" b="1" spc="-10" dirty="0">
                <a:solidFill>
                  <a:srgbClr val="FFFFFF"/>
                </a:solidFill>
                <a:latin typeface="Cambria"/>
                <a:cs typeface="Cambria"/>
              </a:rPr>
              <a:t>when,  </a:t>
            </a:r>
            <a:r>
              <a:rPr sz="3500" b="1" spc="-25" dirty="0">
                <a:solidFill>
                  <a:srgbClr val="FFFFFF"/>
                </a:solidFill>
                <a:latin typeface="Cambria"/>
                <a:cs typeface="Cambria"/>
              </a:rPr>
              <a:t>how </a:t>
            </a:r>
            <a:r>
              <a:rPr sz="3500" b="1" spc="-5" dirty="0">
                <a:solidFill>
                  <a:srgbClr val="FFFFFF"/>
                </a:solidFill>
                <a:latin typeface="Cambria"/>
                <a:cs typeface="Cambria"/>
              </a:rPr>
              <a:t>long </a:t>
            </a:r>
            <a:r>
              <a:rPr sz="3500" b="1" spc="-10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3500" b="1" spc="-25" dirty="0">
                <a:solidFill>
                  <a:srgbClr val="FFFFFF"/>
                </a:solidFill>
                <a:latin typeface="Cambria"/>
                <a:cs typeface="Cambria"/>
              </a:rPr>
              <a:t>how </a:t>
            </a:r>
            <a:r>
              <a:rPr sz="3500" b="1" spc="-15" dirty="0">
                <a:solidFill>
                  <a:srgbClr val="FFFFFF"/>
                </a:solidFill>
                <a:latin typeface="Cambria"/>
                <a:cs typeface="Cambria"/>
              </a:rPr>
              <a:t>often </a:t>
            </a:r>
            <a:r>
              <a:rPr sz="35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500" b="1" dirty="0">
                <a:solidFill>
                  <a:srgbClr val="FFFFFF"/>
                </a:solidFill>
                <a:latin typeface="Cambria"/>
                <a:cs typeface="Cambria"/>
              </a:rPr>
              <a:t>nursing  </a:t>
            </a:r>
            <a:r>
              <a:rPr sz="3500" b="1" spc="-5" dirty="0">
                <a:solidFill>
                  <a:srgbClr val="FFFFFF"/>
                </a:solidFill>
                <a:latin typeface="Cambria"/>
                <a:cs typeface="Cambria"/>
              </a:rPr>
              <a:t>action is </a:t>
            </a:r>
            <a:r>
              <a:rPr sz="35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500" b="1" spc="-10" dirty="0">
                <a:solidFill>
                  <a:srgbClr val="FFFFFF"/>
                </a:solidFill>
                <a:latin typeface="Cambria"/>
                <a:cs typeface="Cambria"/>
              </a:rPr>
              <a:t>occur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04995" y="1893571"/>
            <a:ext cx="1621535" cy="162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4994" y="1893570"/>
            <a:ext cx="1621790" cy="1623060"/>
          </a:xfrm>
          <a:custGeom>
            <a:avLst/>
            <a:gdLst/>
            <a:ahLst/>
            <a:cxnLst/>
            <a:rect l="l" t="t" r="r" b="b"/>
            <a:pathLst>
              <a:path w="1621789" h="1623060">
                <a:moveTo>
                  <a:pt x="0" y="811529"/>
                </a:moveTo>
                <a:lnTo>
                  <a:pt x="1376" y="763847"/>
                </a:lnTo>
                <a:lnTo>
                  <a:pt x="5454" y="716890"/>
                </a:lnTo>
                <a:lnTo>
                  <a:pt x="12158" y="670735"/>
                </a:lnTo>
                <a:lnTo>
                  <a:pt x="21411" y="625457"/>
                </a:lnTo>
                <a:lnTo>
                  <a:pt x="33138" y="581133"/>
                </a:lnTo>
                <a:lnTo>
                  <a:pt x="47263" y="537839"/>
                </a:lnTo>
                <a:lnTo>
                  <a:pt x="63710" y="495651"/>
                </a:lnTo>
                <a:lnTo>
                  <a:pt x="82402" y="454645"/>
                </a:lnTo>
                <a:lnTo>
                  <a:pt x="103264" y="414897"/>
                </a:lnTo>
                <a:lnTo>
                  <a:pt x="126220" y="376483"/>
                </a:lnTo>
                <a:lnTo>
                  <a:pt x="151193" y="339481"/>
                </a:lnTo>
                <a:lnTo>
                  <a:pt x="178108" y="303964"/>
                </a:lnTo>
                <a:lnTo>
                  <a:pt x="206888" y="270011"/>
                </a:lnTo>
                <a:lnTo>
                  <a:pt x="237458" y="237696"/>
                </a:lnTo>
                <a:lnTo>
                  <a:pt x="269741" y="207096"/>
                </a:lnTo>
                <a:lnTo>
                  <a:pt x="303662" y="178288"/>
                </a:lnTo>
                <a:lnTo>
                  <a:pt x="339144" y="151346"/>
                </a:lnTo>
                <a:lnTo>
                  <a:pt x="376112" y="126348"/>
                </a:lnTo>
                <a:lnTo>
                  <a:pt x="414490" y="103370"/>
                </a:lnTo>
                <a:lnTo>
                  <a:pt x="454200" y="82487"/>
                </a:lnTo>
                <a:lnTo>
                  <a:pt x="495169" y="63775"/>
                </a:lnTo>
                <a:lnTo>
                  <a:pt x="537318" y="47312"/>
                </a:lnTo>
                <a:lnTo>
                  <a:pt x="580573" y="33173"/>
                </a:lnTo>
                <a:lnTo>
                  <a:pt x="624857" y="21433"/>
                </a:lnTo>
                <a:lnTo>
                  <a:pt x="670095" y="12170"/>
                </a:lnTo>
                <a:lnTo>
                  <a:pt x="716210" y="5459"/>
                </a:lnTo>
                <a:lnTo>
                  <a:pt x="763126" y="1377"/>
                </a:lnTo>
                <a:lnTo>
                  <a:pt x="810767" y="0"/>
                </a:lnTo>
                <a:lnTo>
                  <a:pt x="858409" y="1377"/>
                </a:lnTo>
                <a:lnTo>
                  <a:pt x="905325" y="5459"/>
                </a:lnTo>
                <a:lnTo>
                  <a:pt x="951440" y="12170"/>
                </a:lnTo>
                <a:lnTo>
                  <a:pt x="996678" y="21433"/>
                </a:lnTo>
                <a:lnTo>
                  <a:pt x="1040962" y="33173"/>
                </a:lnTo>
                <a:lnTo>
                  <a:pt x="1084217" y="47312"/>
                </a:lnTo>
                <a:lnTo>
                  <a:pt x="1126366" y="63775"/>
                </a:lnTo>
                <a:lnTo>
                  <a:pt x="1167335" y="82487"/>
                </a:lnTo>
                <a:lnTo>
                  <a:pt x="1207045" y="103370"/>
                </a:lnTo>
                <a:lnTo>
                  <a:pt x="1245423" y="126348"/>
                </a:lnTo>
                <a:lnTo>
                  <a:pt x="1282391" y="151346"/>
                </a:lnTo>
                <a:lnTo>
                  <a:pt x="1317873" y="178288"/>
                </a:lnTo>
                <a:lnTo>
                  <a:pt x="1351794" y="207096"/>
                </a:lnTo>
                <a:lnTo>
                  <a:pt x="1384077" y="237696"/>
                </a:lnTo>
                <a:lnTo>
                  <a:pt x="1414647" y="270011"/>
                </a:lnTo>
                <a:lnTo>
                  <a:pt x="1443427" y="303964"/>
                </a:lnTo>
                <a:lnTo>
                  <a:pt x="1470342" y="339481"/>
                </a:lnTo>
                <a:lnTo>
                  <a:pt x="1495315" y="376483"/>
                </a:lnTo>
                <a:lnTo>
                  <a:pt x="1518271" y="414897"/>
                </a:lnTo>
                <a:lnTo>
                  <a:pt x="1539133" y="454645"/>
                </a:lnTo>
                <a:lnTo>
                  <a:pt x="1557825" y="495651"/>
                </a:lnTo>
                <a:lnTo>
                  <a:pt x="1574272" y="537839"/>
                </a:lnTo>
                <a:lnTo>
                  <a:pt x="1588397" y="581133"/>
                </a:lnTo>
                <a:lnTo>
                  <a:pt x="1600124" y="625457"/>
                </a:lnTo>
                <a:lnTo>
                  <a:pt x="1609377" y="670735"/>
                </a:lnTo>
                <a:lnTo>
                  <a:pt x="1616081" y="716890"/>
                </a:lnTo>
                <a:lnTo>
                  <a:pt x="1620159" y="763847"/>
                </a:lnTo>
                <a:lnTo>
                  <a:pt x="1621535" y="811529"/>
                </a:lnTo>
                <a:lnTo>
                  <a:pt x="1620159" y="859212"/>
                </a:lnTo>
                <a:lnTo>
                  <a:pt x="1616081" y="906169"/>
                </a:lnTo>
                <a:lnTo>
                  <a:pt x="1609377" y="952324"/>
                </a:lnTo>
                <a:lnTo>
                  <a:pt x="1600124" y="997602"/>
                </a:lnTo>
                <a:lnTo>
                  <a:pt x="1588397" y="1041926"/>
                </a:lnTo>
                <a:lnTo>
                  <a:pt x="1574272" y="1085220"/>
                </a:lnTo>
                <a:lnTo>
                  <a:pt x="1557825" y="1127408"/>
                </a:lnTo>
                <a:lnTo>
                  <a:pt x="1539133" y="1168414"/>
                </a:lnTo>
                <a:lnTo>
                  <a:pt x="1518271" y="1208162"/>
                </a:lnTo>
                <a:lnTo>
                  <a:pt x="1495315" y="1246576"/>
                </a:lnTo>
                <a:lnTo>
                  <a:pt x="1470342" y="1283578"/>
                </a:lnTo>
                <a:lnTo>
                  <a:pt x="1443427" y="1319095"/>
                </a:lnTo>
                <a:lnTo>
                  <a:pt x="1414647" y="1353048"/>
                </a:lnTo>
                <a:lnTo>
                  <a:pt x="1384077" y="1385363"/>
                </a:lnTo>
                <a:lnTo>
                  <a:pt x="1351794" y="1415963"/>
                </a:lnTo>
                <a:lnTo>
                  <a:pt x="1317873" y="1444771"/>
                </a:lnTo>
                <a:lnTo>
                  <a:pt x="1282391" y="1471713"/>
                </a:lnTo>
                <a:lnTo>
                  <a:pt x="1245423" y="1496711"/>
                </a:lnTo>
                <a:lnTo>
                  <a:pt x="1207045" y="1519689"/>
                </a:lnTo>
                <a:lnTo>
                  <a:pt x="1167335" y="1540572"/>
                </a:lnTo>
                <a:lnTo>
                  <a:pt x="1126366" y="1559284"/>
                </a:lnTo>
                <a:lnTo>
                  <a:pt x="1084217" y="1575747"/>
                </a:lnTo>
                <a:lnTo>
                  <a:pt x="1040962" y="1589886"/>
                </a:lnTo>
                <a:lnTo>
                  <a:pt x="996678" y="1601626"/>
                </a:lnTo>
                <a:lnTo>
                  <a:pt x="951440" y="1610889"/>
                </a:lnTo>
                <a:lnTo>
                  <a:pt x="905325" y="1617600"/>
                </a:lnTo>
                <a:lnTo>
                  <a:pt x="858409" y="1621682"/>
                </a:lnTo>
                <a:lnTo>
                  <a:pt x="810767" y="1623059"/>
                </a:lnTo>
                <a:lnTo>
                  <a:pt x="763126" y="1621682"/>
                </a:lnTo>
                <a:lnTo>
                  <a:pt x="716210" y="1617600"/>
                </a:lnTo>
                <a:lnTo>
                  <a:pt x="670095" y="1610889"/>
                </a:lnTo>
                <a:lnTo>
                  <a:pt x="624857" y="1601626"/>
                </a:lnTo>
                <a:lnTo>
                  <a:pt x="580573" y="1589886"/>
                </a:lnTo>
                <a:lnTo>
                  <a:pt x="537318" y="1575747"/>
                </a:lnTo>
                <a:lnTo>
                  <a:pt x="495169" y="1559284"/>
                </a:lnTo>
                <a:lnTo>
                  <a:pt x="454200" y="1540572"/>
                </a:lnTo>
                <a:lnTo>
                  <a:pt x="414490" y="1519689"/>
                </a:lnTo>
                <a:lnTo>
                  <a:pt x="376112" y="1496711"/>
                </a:lnTo>
                <a:lnTo>
                  <a:pt x="339144" y="1471713"/>
                </a:lnTo>
                <a:lnTo>
                  <a:pt x="303662" y="1444771"/>
                </a:lnTo>
                <a:lnTo>
                  <a:pt x="269741" y="1415963"/>
                </a:lnTo>
                <a:lnTo>
                  <a:pt x="237458" y="1385363"/>
                </a:lnTo>
                <a:lnTo>
                  <a:pt x="206888" y="1353048"/>
                </a:lnTo>
                <a:lnTo>
                  <a:pt x="178108" y="1319095"/>
                </a:lnTo>
                <a:lnTo>
                  <a:pt x="151193" y="1283578"/>
                </a:lnTo>
                <a:lnTo>
                  <a:pt x="126220" y="1246576"/>
                </a:lnTo>
                <a:lnTo>
                  <a:pt x="103264" y="1208162"/>
                </a:lnTo>
                <a:lnTo>
                  <a:pt x="82402" y="1168414"/>
                </a:lnTo>
                <a:lnTo>
                  <a:pt x="63710" y="1127408"/>
                </a:lnTo>
                <a:lnTo>
                  <a:pt x="47263" y="1085220"/>
                </a:lnTo>
                <a:lnTo>
                  <a:pt x="33138" y="1041926"/>
                </a:lnTo>
                <a:lnTo>
                  <a:pt x="21411" y="997602"/>
                </a:lnTo>
                <a:lnTo>
                  <a:pt x="12158" y="952324"/>
                </a:lnTo>
                <a:lnTo>
                  <a:pt x="5454" y="906169"/>
                </a:lnTo>
                <a:lnTo>
                  <a:pt x="1376" y="859212"/>
                </a:lnTo>
                <a:lnTo>
                  <a:pt x="0" y="8115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0666" y="5499353"/>
            <a:ext cx="6870700" cy="731520"/>
          </a:xfrm>
          <a:custGeom>
            <a:avLst/>
            <a:gdLst/>
            <a:ahLst/>
            <a:cxnLst/>
            <a:rect l="l" t="t" r="r" b="b"/>
            <a:pathLst>
              <a:path w="6870700" h="731520">
                <a:moveTo>
                  <a:pt x="365759" y="0"/>
                </a:moveTo>
                <a:lnTo>
                  <a:pt x="0" y="365760"/>
                </a:lnTo>
                <a:lnTo>
                  <a:pt x="365759" y="731520"/>
                </a:lnTo>
                <a:lnTo>
                  <a:pt x="365759" y="548640"/>
                </a:lnTo>
                <a:lnTo>
                  <a:pt x="6687311" y="548640"/>
                </a:lnTo>
                <a:lnTo>
                  <a:pt x="6870191" y="365760"/>
                </a:lnTo>
                <a:lnTo>
                  <a:pt x="6687311" y="182880"/>
                </a:lnTo>
                <a:lnTo>
                  <a:pt x="365759" y="182880"/>
                </a:lnTo>
                <a:lnTo>
                  <a:pt x="365759" y="0"/>
                </a:lnTo>
                <a:close/>
              </a:path>
              <a:path w="6870700" h="731520">
                <a:moveTo>
                  <a:pt x="6687311" y="548640"/>
                </a:moveTo>
                <a:lnTo>
                  <a:pt x="6504432" y="548640"/>
                </a:lnTo>
                <a:lnTo>
                  <a:pt x="6504432" y="731520"/>
                </a:lnTo>
                <a:lnTo>
                  <a:pt x="6687311" y="548640"/>
                </a:lnTo>
                <a:close/>
              </a:path>
              <a:path w="6870700" h="731520">
                <a:moveTo>
                  <a:pt x="6504432" y="0"/>
                </a:moveTo>
                <a:lnTo>
                  <a:pt x="6504432" y="182880"/>
                </a:lnTo>
                <a:lnTo>
                  <a:pt x="6687311" y="182880"/>
                </a:lnTo>
                <a:lnTo>
                  <a:pt x="650443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0666" y="5499353"/>
            <a:ext cx="6870700" cy="731520"/>
          </a:xfrm>
          <a:custGeom>
            <a:avLst/>
            <a:gdLst/>
            <a:ahLst/>
            <a:cxnLst/>
            <a:rect l="l" t="t" r="r" b="b"/>
            <a:pathLst>
              <a:path w="6870700" h="731520">
                <a:moveTo>
                  <a:pt x="0" y="365760"/>
                </a:moveTo>
                <a:lnTo>
                  <a:pt x="365759" y="0"/>
                </a:lnTo>
                <a:lnTo>
                  <a:pt x="365759" y="182880"/>
                </a:lnTo>
                <a:lnTo>
                  <a:pt x="6504432" y="182880"/>
                </a:lnTo>
                <a:lnTo>
                  <a:pt x="6504432" y="0"/>
                </a:lnTo>
                <a:lnTo>
                  <a:pt x="6870191" y="365760"/>
                </a:lnTo>
                <a:lnTo>
                  <a:pt x="6504432" y="731520"/>
                </a:lnTo>
                <a:lnTo>
                  <a:pt x="6504432" y="548640"/>
                </a:lnTo>
                <a:lnTo>
                  <a:pt x="365759" y="548640"/>
                </a:lnTo>
                <a:lnTo>
                  <a:pt x="365759" y="731520"/>
                </a:lnTo>
                <a:lnTo>
                  <a:pt x="0" y="36576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1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0127" y="1152144"/>
            <a:ext cx="4808220" cy="412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0067" y="548005"/>
            <a:ext cx="4768596" cy="6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4937" y="672211"/>
            <a:ext cx="160655" cy="251460"/>
          </a:xfrm>
          <a:custGeom>
            <a:avLst/>
            <a:gdLst/>
            <a:ahLst/>
            <a:cxnLst/>
            <a:rect l="l" t="t" r="r" b="b"/>
            <a:pathLst>
              <a:path w="160654" h="251459">
                <a:moveTo>
                  <a:pt x="89280" y="0"/>
                </a:moveTo>
                <a:lnTo>
                  <a:pt x="0" y="251333"/>
                </a:lnTo>
                <a:lnTo>
                  <a:pt x="160654" y="251333"/>
                </a:lnTo>
                <a:lnTo>
                  <a:pt x="892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2522" y="607441"/>
            <a:ext cx="163830" cy="249554"/>
          </a:xfrm>
          <a:custGeom>
            <a:avLst/>
            <a:gdLst/>
            <a:ahLst/>
            <a:cxnLst/>
            <a:rect l="l" t="t" r="r" b="b"/>
            <a:pathLst>
              <a:path w="163829" h="249555">
                <a:moveTo>
                  <a:pt x="50418" y="0"/>
                </a:moveTo>
                <a:lnTo>
                  <a:pt x="32843" y="49"/>
                </a:lnTo>
                <a:lnTo>
                  <a:pt x="18589" y="206"/>
                </a:lnTo>
                <a:lnTo>
                  <a:pt x="7645" y="482"/>
                </a:lnTo>
                <a:lnTo>
                  <a:pt x="0" y="888"/>
                </a:lnTo>
                <a:lnTo>
                  <a:pt x="0" y="249174"/>
                </a:lnTo>
                <a:lnTo>
                  <a:pt x="44196" y="249174"/>
                </a:lnTo>
                <a:lnTo>
                  <a:pt x="61243" y="248576"/>
                </a:lnTo>
                <a:lnTo>
                  <a:pt x="103124" y="239522"/>
                </a:lnTo>
                <a:lnTo>
                  <a:pt x="139953" y="212725"/>
                </a:lnTo>
                <a:lnTo>
                  <a:pt x="158750" y="172338"/>
                </a:lnTo>
                <a:lnTo>
                  <a:pt x="163829" y="121412"/>
                </a:lnTo>
                <a:lnTo>
                  <a:pt x="162044" y="92985"/>
                </a:lnTo>
                <a:lnTo>
                  <a:pt x="147756" y="47420"/>
                </a:lnTo>
                <a:lnTo>
                  <a:pt x="119231" y="17091"/>
                </a:lnTo>
                <a:lnTo>
                  <a:pt x="76801" y="1903"/>
                </a:lnTo>
                <a:lnTo>
                  <a:pt x="504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1370" y="555244"/>
            <a:ext cx="447675" cy="609600"/>
          </a:xfrm>
          <a:custGeom>
            <a:avLst/>
            <a:gdLst/>
            <a:ahLst/>
            <a:cxnLst/>
            <a:rect l="l" t="t" r="r" b="b"/>
            <a:pathLst>
              <a:path w="447675" h="609600">
                <a:moveTo>
                  <a:pt x="0" y="0"/>
                </a:moveTo>
                <a:lnTo>
                  <a:pt x="442849" y="0"/>
                </a:lnTo>
                <a:lnTo>
                  <a:pt x="442849" y="141985"/>
                </a:lnTo>
                <a:lnTo>
                  <a:pt x="381761" y="141985"/>
                </a:lnTo>
                <a:lnTo>
                  <a:pt x="374638" y="122461"/>
                </a:lnTo>
                <a:lnTo>
                  <a:pt x="368109" y="106378"/>
                </a:lnTo>
                <a:lnTo>
                  <a:pt x="345424" y="71151"/>
                </a:lnTo>
                <a:lnTo>
                  <a:pt x="299422" y="52744"/>
                </a:lnTo>
                <a:lnTo>
                  <a:pt x="283463" y="52196"/>
                </a:lnTo>
                <a:lnTo>
                  <a:pt x="186181" y="52196"/>
                </a:lnTo>
                <a:lnTo>
                  <a:pt x="186181" y="266572"/>
                </a:lnTo>
                <a:lnTo>
                  <a:pt x="245109" y="266572"/>
                </a:lnTo>
                <a:lnTo>
                  <a:pt x="286115" y="253523"/>
                </a:lnTo>
                <a:lnTo>
                  <a:pt x="305101" y="214921"/>
                </a:lnTo>
                <a:lnTo>
                  <a:pt x="308482" y="202183"/>
                </a:lnTo>
                <a:lnTo>
                  <a:pt x="358901" y="202183"/>
                </a:lnTo>
                <a:lnTo>
                  <a:pt x="358901" y="383539"/>
                </a:lnTo>
                <a:lnTo>
                  <a:pt x="308482" y="383539"/>
                </a:lnTo>
                <a:lnTo>
                  <a:pt x="305266" y="371347"/>
                </a:lnTo>
                <a:lnTo>
                  <a:pt x="301894" y="360679"/>
                </a:lnTo>
                <a:lnTo>
                  <a:pt x="281656" y="327967"/>
                </a:lnTo>
                <a:lnTo>
                  <a:pt x="245109" y="318769"/>
                </a:lnTo>
                <a:lnTo>
                  <a:pt x="186181" y="318769"/>
                </a:lnTo>
                <a:lnTo>
                  <a:pt x="186181" y="557148"/>
                </a:lnTo>
                <a:lnTo>
                  <a:pt x="283082" y="557148"/>
                </a:lnTo>
                <a:lnTo>
                  <a:pt x="322960" y="551560"/>
                </a:lnTo>
                <a:lnTo>
                  <a:pt x="328548" y="548258"/>
                </a:lnTo>
                <a:lnTo>
                  <a:pt x="334263" y="544956"/>
                </a:lnTo>
                <a:lnTo>
                  <a:pt x="339725" y="540511"/>
                </a:lnTo>
                <a:lnTo>
                  <a:pt x="344931" y="534796"/>
                </a:lnTo>
                <a:lnTo>
                  <a:pt x="350138" y="529208"/>
                </a:lnTo>
                <a:lnTo>
                  <a:pt x="371475" y="490600"/>
                </a:lnTo>
                <a:lnTo>
                  <a:pt x="386206" y="446404"/>
                </a:lnTo>
                <a:lnTo>
                  <a:pt x="447294" y="446404"/>
                </a:lnTo>
                <a:lnTo>
                  <a:pt x="438911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1" y="575309"/>
                </a:lnTo>
                <a:lnTo>
                  <a:pt x="40385" y="556005"/>
                </a:lnTo>
                <a:lnTo>
                  <a:pt x="43560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521"/>
                </a:lnTo>
                <a:lnTo>
                  <a:pt x="45846" y="67690"/>
                </a:lnTo>
                <a:lnTo>
                  <a:pt x="40766" y="53975"/>
                </a:lnTo>
                <a:lnTo>
                  <a:pt x="37718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6340" y="555244"/>
            <a:ext cx="563880" cy="609600"/>
          </a:xfrm>
          <a:custGeom>
            <a:avLst/>
            <a:gdLst/>
            <a:ahLst/>
            <a:cxnLst/>
            <a:rect l="l" t="t" r="r" b="b"/>
            <a:pathLst>
              <a:path w="563879" h="609600">
                <a:moveTo>
                  <a:pt x="0" y="0"/>
                </a:moveTo>
                <a:lnTo>
                  <a:pt x="260223" y="0"/>
                </a:lnTo>
                <a:lnTo>
                  <a:pt x="285607" y="454"/>
                </a:lnTo>
                <a:lnTo>
                  <a:pt x="330374" y="4125"/>
                </a:lnTo>
                <a:lnTo>
                  <a:pt x="384349" y="16652"/>
                </a:lnTo>
                <a:lnTo>
                  <a:pt x="425444" y="36516"/>
                </a:lnTo>
                <a:lnTo>
                  <a:pt x="461192" y="71246"/>
                </a:lnTo>
                <a:lnTo>
                  <a:pt x="478409" y="105536"/>
                </a:lnTo>
                <a:lnTo>
                  <a:pt x="486499" y="148042"/>
                </a:lnTo>
                <a:lnTo>
                  <a:pt x="487045" y="164210"/>
                </a:lnTo>
                <a:lnTo>
                  <a:pt x="486090" y="185332"/>
                </a:lnTo>
                <a:lnTo>
                  <a:pt x="478418" y="222861"/>
                </a:lnTo>
                <a:lnTo>
                  <a:pt x="453580" y="267922"/>
                </a:lnTo>
                <a:lnTo>
                  <a:pt x="416002" y="301555"/>
                </a:lnTo>
                <a:lnTo>
                  <a:pt x="381089" y="321038"/>
                </a:lnTo>
                <a:lnTo>
                  <a:pt x="360299" y="330326"/>
                </a:lnTo>
                <a:lnTo>
                  <a:pt x="360299" y="334771"/>
                </a:lnTo>
                <a:lnTo>
                  <a:pt x="403465" y="361668"/>
                </a:lnTo>
                <a:lnTo>
                  <a:pt x="435578" y="400034"/>
                </a:lnTo>
                <a:lnTo>
                  <a:pt x="454025" y="433450"/>
                </a:lnTo>
                <a:lnTo>
                  <a:pt x="482219" y="494156"/>
                </a:lnTo>
                <a:lnTo>
                  <a:pt x="491551" y="513254"/>
                </a:lnTo>
                <a:lnTo>
                  <a:pt x="519430" y="555116"/>
                </a:lnTo>
                <a:lnTo>
                  <a:pt x="551112" y="576691"/>
                </a:lnTo>
                <a:lnTo>
                  <a:pt x="563372" y="579881"/>
                </a:lnTo>
                <a:lnTo>
                  <a:pt x="563372" y="609472"/>
                </a:lnTo>
                <a:lnTo>
                  <a:pt x="391541" y="609472"/>
                </a:lnTo>
                <a:lnTo>
                  <a:pt x="378160" y="589399"/>
                </a:lnTo>
                <a:lnTo>
                  <a:pt x="363934" y="564991"/>
                </a:lnTo>
                <a:lnTo>
                  <a:pt x="348874" y="536249"/>
                </a:lnTo>
                <a:lnTo>
                  <a:pt x="332994" y="503173"/>
                </a:lnTo>
                <a:lnTo>
                  <a:pt x="298196" y="426846"/>
                </a:lnTo>
                <a:lnTo>
                  <a:pt x="290669" y="411055"/>
                </a:lnTo>
                <a:lnTo>
                  <a:pt x="265807" y="371992"/>
                </a:lnTo>
                <a:lnTo>
                  <a:pt x="223569" y="353901"/>
                </a:lnTo>
                <a:lnTo>
                  <a:pt x="212089" y="353567"/>
                </a:lnTo>
                <a:lnTo>
                  <a:pt x="186182" y="353567"/>
                </a:lnTo>
                <a:lnTo>
                  <a:pt x="186182" y="497331"/>
                </a:lnTo>
                <a:lnTo>
                  <a:pt x="186372" y="512833"/>
                </a:lnTo>
                <a:lnTo>
                  <a:pt x="191388" y="553211"/>
                </a:lnTo>
                <a:lnTo>
                  <a:pt x="223244" y="576695"/>
                </a:lnTo>
                <a:lnTo>
                  <a:pt x="234314" y="579881"/>
                </a:lnTo>
                <a:lnTo>
                  <a:pt x="234314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2" y="575309"/>
                </a:lnTo>
                <a:lnTo>
                  <a:pt x="40386" y="556005"/>
                </a:lnTo>
                <a:lnTo>
                  <a:pt x="43561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521"/>
                </a:lnTo>
                <a:lnTo>
                  <a:pt x="45847" y="67690"/>
                </a:lnTo>
                <a:lnTo>
                  <a:pt x="40767" y="53975"/>
                </a:lnTo>
                <a:lnTo>
                  <a:pt x="37719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8580" y="555245"/>
            <a:ext cx="551815" cy="616585"/>
          </a:xfrm>
          <a:custGeom>
            <a:avLst/>
            <a:gdLst/>
            <a:ahLst/>
            <a:cxnLst/>
            <a:rect l="l" t="t" r="r" b="b"/>
            <a:pathLst>
              <a:path w="551814" h="616585">
                <a:moveTo>
                  <a:pt x="0" y="0"/>
                </a:moveTo>
                <a:lnTo>
                  <a:pt x="234442" y="0"/>
                </a:lnTo>
                <a:lnTo>
                  <a:pt x="234442" y="29463"/>
                </a:lnTo>
                <a:lnTo>
                  <a:pt x="225893" y="31912"/>
                </a:lnTo>
                <a:lnTo>
                  <a:pt x="218535" y="34480"/>
                </a:lnTo>
                <a:lnTo>
                  <a:pt x="194310" y="53593"/>
                </a:lnTo>
                <a:lnTo>
                  <a:pt x="191262" y="58927"/>
                </a:lnTo>
                <a:lnTo>
                  <a:pt x="186301" y="100730"/>
                </a:lnTo>
                <a:lnTo>
                  <a:pt x="186182" y="112521"/>
                </a:lnTo>
                <a:lnTo>
                  <a:pt x="186182" y="407161"/>
                </a:lnTo>
                <a:lnTo>
                  <a:pt x="188753" y="456543"/>
                </a:lnTo>
                <a:lnTo>
                  <a:pt x="197024" y="498411"/>
                </a:lnTo>
                <a:lnTo>
                  <a:pt x="221107" y="539591"/>
                </a:lnTo>
                <a:lnTo>
                  <a:pt x="263778" y="561498"/>
                </a:lnTo>
                <a:lnTo>
                  <a:pt x="293878" y="564260"/>
                </a:lnTo>
                <a:lnTo>
                  <a:pt x="315190" y="563117"/>
                </a:lnTo>
                <a:lnTo>
                  <a:pt x="361696" y="545972"/>
                </a:lnTo>
                <a:lnTo>
                  <a:pt x="387788" y="510397"/>
                </a:lnTo>
                <a:lnTo>
                  <a:pt x="400050" y="453945"/>
                </a:lnTo>
                <a:lnTo>
                  <a:pt x="402336" y="396875"/>
                </a:lnTo>
                <a:lnTo>
                  <a:pt x="402336" y="112013"/>
                </a:lnTo>
                <a:lnTo>
                  <a:pt x="400675" y="73241"/>
                </a:lnTo>
                <a:lnTo>
                  <a:pt x="375538" y="36496"/>
                </a:lnTo>
                <a:lnTo>
                  <a:pt x="354965" y="29463"/>
                </a:lnTo>
                <a:lnTo>
                  <a:pt x="354965" y="0"/>
                </a:lnTo>
                <a:lnTo>
                  <a:pt x="551434" y="0"/>
                </a:lnTo>
                <a:lnTo>
                  <a:pt x="551434" y="29463"/>
                </a:lnTo>
                <a:lnTo>
                  <a:pt x="543839" y="31702"/>
                </a:lnTo>
                <a:lnTo>
                  <a:pt x="537067" y="34035"/>
                </a:lnTo>
                <a:lnTo>
                  <a:pt x="508508" y="59435"/>
                </a:lnTo>
                <a:lnTo>
                  <a:pt x="504263" y="101780"/>
                </a:lnTo>
                <a:lnTo>
                  <a:pt x="504190" y="112013"/>
                </a:lnTo>
                <a:lnTo>
                  <a:pt x="504190" y="391032"/>
                </a:lnTo>
                <a:lnTo>
                  <a:pt x="503620" y="417609"/>
                </a:lnTo>
                <a:lnTo>
                  <a:pt x="499100" y="463952"/>
                </a:lnTo>
                <a:lnTo>
                  <a:pt x="490096" y="501653"/>
                </a:lnTo>
                <a:lnTo>
                  <a:pt x="467487" y="546480"/>
                </a:lnTo>
                <a:lnTo>
                  <a:pt x="434232" y="579074"/>
                </a:lnTo>
                <a:lnTo>
                  <a:pt x="391223" y="600916"/>
                </a:lnTo>
                <a:lnTo>
                  <a:pt x="340185" y="612780"/>
                </a:lnTo>
                <a:lnTo>
                  <a:pt x="301132" y="616158"/>
                </a:lnTo>
                <a:lnTo>
                  <a:pt x="280035" y="616584"/>
                </a:lnTo>
                <a:lnTo>
                  <a:pt x="249553" y="615753"/>
                </a:lnTo>
                <a:lnTo>
                  <a:pt x="195970" y="609137"/>
                </a:lnTo>
                <a:lnTo>
                  <a:pt x="151963" y="595969"/>
                </a:lnTo>
                <a:lnTo>
                  <a:pt x="116339" y="576105"/>
                </a:lnTo>
                <a:lnTo>
                  <a:pt x="88767" y="549652"/>
                </a:lnTo>
                <a:lnTo>
                  <a:pt x="68435" y="517370"/>
                </a:lnTo>
                <a:lnTo>
                  <a:pt x="55219" y="478776"/>
                </a:lnTo>
                <a:lnTo>
                  <a:pt x="48690" y="429869"/>
                </a:lnTo>
                <a:lnTo>
                  <a:pt x="47879" y="401319"/>
                </a:lnTo>
                <a:lnTo>
                  <a:pt x="47879" y="112521"/>
                </a:lnTo>
                <a:lnTo>
                  <a:pt x="47807" y="102397"/>
                </a:lnTo>
                <a:lnTo>
                  <a:pt x="44069" y="59943"/>
                </a:lnTo>
                <a:lnTo>
                  <a:pt x="40894" y="53975"/>
                </a:lnTo>
                <a:lnTo>
                  <a:pt x="37846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0442" y="555244"/>
            <a:ext cx="525780" cy="609600"/>
          </a:xfrm>
          <a:custGeom>
            <a:avLst/>
            <a:gdLst/>
            <a:ahLst/>
            <a:cxnLst/>
            <a:rect l="l" t="t" r="r" b="b"/>
            <a:pathLst>
              <a:path w="525779" h="609600">
                <a:moveTo>
                  <a:pt x="0" y="0"/>
                </a:moveTo>
                <a:lnTo>
                  <a:pt x="525526" y="0"/>
                </a:lnTo>
                <a:lnTo>
                  <a:pt x="525526" y="156717"/>
                </a:lnTo>
                <a:lnTo>
                  <a:pt x="464439" y="156717"/>
                </a:lnTo>
                <a:lnTo>
                  <a:pt x="460388" y="142499"/>
                </a:lnTo>
                <a:lnTo>
                  <a:pt x="456803" y="130317"/>
                </a:lnTo>
                <a:lnTo>
                  <a:pt x="443011" y="92940"/>
                </a:lnTo>
                <a:lnTo>
                  <a:pt x="418084" y="62864"/>
                </a:lnTo>
                <a:lnTo>
                  <a:pt x="380936" y="52689"/>
                </a:lnTo>
                <a:lnTo>
                  <a:pt x="364363" y="52196"/>
                </a:lnTo>
                <a:lnTo>
                  <a:pt x="332232" y="52196"/>
                </a:lnTo>
                <a:lnTo>
                  <a:pt x="332232" y="497331"/>
                </a:lnTo>
                <a:lnTo>
                  <a:pt x="332305" y="508448"/>
                </a:lnTo>
                <a:lnTo>
                  <a:pt x="336042" y="548131"/>
                </a:lnTo>
                <a:lnTo>
                  <a:pt x="347218" y="565403"/>
                </a:lnTo>
                <a:lnTo>
                  <a:pt x="350647" y="568578"/>
                </a:lnTo>
                <a:lnTo>
                  <a:pt x="386207" y="579881"/>
                </a:lnTo>
                <a:lnTo>
                  <a:pt x="386207" y="609472"/>
                </a:lnTo>
                <a:lnTo>
                  <a:pt x="139827" y="609472"/>
                </a:lnTo>
                <a:lnTo>
                  <a:pt x="139827" y="579881"/>
                </a:lnTo>
                <a:lnTo>
                  <a:pt x="148683" y="578217"/>
                </a:lnTo>
                <a:lnTo>
                  <a:pt x="156575" y="576278"/>
                </a:lnTo>
                <a:lnTo>
                  <a:pt x="189357" y="550926"/>
                </a:lnTo>
                <a:lnTo>
                  <a:pt x="193728" y="507644"/>
                </a:lnTo>
                <a:lnTo>
                  <a:pt x="193802" y="497331"/>
                </a:lnTo>
                <a:lnTo>
                  <a:pt x="193802" y="52196"/>
                </a:lnTo>
                <a:lnTo>
                  <a:pt x="157607" y="52196"/>
                </a:lnTo>
                <a:lnTo>
                  <a:pt x="145035" y="52579"/>
                </a:lnTo>
                <a:lnTo>
                  <a:pt x="103251" y="66500"/>
                </a:lnTo>
                <a:lnTo>
                  <a:pt x="77658" y="103358"/>
                </a:lnTo>
                <a:lnTo>
                  <a:pt x="63855" y="146478"/>
                </a:lnTo>
                <a:lnTo>
                  <a:pt x="61214" y="156717"/>
                </a:lnTo>
                <a:lnTo>
                  <a:pt x="0" y="1567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4749" y="555244"/>
            <a:ext cx="542925" cy="609600"/>
          </a:xfrm>
          <a:custGeom>
            <a:avLst/>
            <a:gdLst/>
            <a:ahLst/>
            <a:cxnLst/>
            <a:rect l="l" t="t" r="r" b="b"/>
            <a:pathLst>
              <a:path w="542925" h="609600">
                <a:moveTo>
                  <a:pt x="0" y="0"/>
                </a:moveTo>
                <a:lnTo>
                  <a:pt x="180848" y="0"/>
                </a:lnTo>
                <a:lnTo>
                  <a:pt x="338963" y="274573"/>
                </a:lnTo>
                <a:lnTo>
                  <a:pt x="366055" y="323723"/>
                </a:lnTo>
                <a:lnTo>
                  <a:pt x="388794" y="366466"/>
                </a:lnTo>
                <a:lnTo>
                  <a:pt x="409749" y="408185"/>
                </a:lnTo>
                <a:lnTo>
                  <a:pt x="419226" y="428116"/>
                </a:lnTo>
                <a:lnTo>
                  <a:pt x="426465" y="428116"/>
                </a:lnTo>
                <a:lnTo>
                  <a:pt x="424682" y="384653"/>
                </a:lnTo>
                <a:lnTo>
                  <a:pt x="423296" y="339611"/>
                </a:lnTo>
                <a:lnTo>
                  <a:pt x="422305" y="292996"/>
                </a:lnTo>
                <a:lnTo>
                  <a:pt x="421711" y="244814"/>
                </a:lnTo>
                <a:lnTo>
                  <a:pt x="421513" y="195071"/>
                </a:lnTo>
                <a:lnTo>
                  <a:pt x="421513" y="112013"/>
                </a:lnTo>
                <a:lnTo>
                  <a:pt x="421370" y="98536"/>
                </a:lnTo>
                <a:lnTo>
                  <a:pt x="415416" y="54863"/>
                </a:lnTo>
                <a:lnTo>
                  <a:pt x="382240" y="32081"/>
                </a:lnTo>
                <a:lnTo>
                  <a:pt x="373761" y="29463"/>
                </a:lnTo>
                <a:lnTo>
                  <a:pt x="373761" y="0"/>
                </a:lnTo>
                <a:lnTo>
                  <a:pt x="542543" y="0"/>
                </a:lnTo>
                <a:lnTo>
                  <a:pt x="542543" y="29463"/>
                </a:lnTo>
                <a:lnTo>
                  <a:pt x="534255" y="32224"/>
                </a:lnTo>
                <a:lnTo>
                  <a:pt x="527288" y="34782"/>
                </a:lnTo>
                <a:lnTo>
                  <a:pt x="498728" y="61213"/>
                </a:lnTo>
                <a:lnTo>
                  <a:pt x="494284" y="112013"/>
                </a:lnTo>
                <a:lnTo>
                  <a:pt x="494284" y="609472"/>
                </a:lnTo>
                <a:lnTo>
                  <a:pt x="380873" y="609472"/>
                </a:lnTo>
                <a:lnTo>
                  <a:pt x="179959" y="262000"/>
                </a:lnTo>
                <a:lnTo>
                  <a:pt x="161004" y="228641"/>
                </a:lnTo>
                <a:lnTo>
                  <a:pt x="131095" y="173257"/>
                </a:lnTo>
                <a:lnTo>
                  <a:pt x="120141" y="151256"/>
                </a:lnTo>
                <a:lnTo>
                  <a:pt x="116077" y="151256"/>
                </a:lnTo>
                <a:lnTo>
                  <a:pt x="118058" y="199931"/>
                </a:lnTo>
                <a:lnTo>
                  <a:pt x="119443" y="249951"/>
                </a:lnTo>
                <a:lnTo>
                  <a:pt x="120257" y="301329"/>
                </a:lnTo>
                <a:lnTo>
                  <a:pt x="120523" y="354075"/>
                </a:lnTo>
                <a:lnTo>
                  <a:pt x="120523" y="497839"/>
                </a:lnTo>
                <a:lnTo>
                  <a:pt x="120737" y="513270"/>
                </a:lnTo>
                <a:lnTo>
                  <a:pt x="126111" y="553592"/>
                </a:lnTo>
                <a:lnTo>
                  <a:pt x="157716" y="576716"/>
                </a:lnTo>
                <a:lnTo>
                  <a:pt x="168782" y="579881"/>
                </a:lnTo>
                <a:lnTo>
                  <a:pt x="168782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38" y="577621"/>
                </a:lnTo>
                <a:lnTo>
                  <a:pt x="14795" y="575230"/>
                </a:lnTo>
                <a:lnTo>
                  <a:pt x="40385" y="555625"/>
                </a:lnTo>
                <a:lnTo>
                  <a:pt x="43560" y="549528"/>
                </a:lnTo>
                <a:lnTo>
                  <a:pt x="47678" y="507867"/>
                </a:lnTo>
                <a:lnTo>
                  <a:pt x="47751" y="497839"/>
                </a:lnTo>
                <a:lnTo>
                  <a:pt x="47751" y="111632"/>
                </a:lnTo>
                <a:lnTo>
                  <a:pt x="46198" y="73074"/>
                </a:lnTo>
                <a:lnTo>
                  <a:pt x="20065" y="36258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4793" y="555244"/>
            <a:ext cx="234315" cy="609600"/>
          </a:xfrm>
          <a:custGeom>
            <a:avLst/>
            <a:gdLst/>
            <a:ahLst/>
            <a:cxnLst/>
            <a:rect l="l" t="t" r="r" b="b"/>
            <a:pathLst>
              <a:path w="234314" h="609600">
                <a:moveTo>
                  <a:pt x="0" y="0"/>
                </a:moveTo>
                <a:lnTo>
                  <a:pt x="234314" y="0"/>
                </a:lnTo>
                <a:lnTo>
                  <a:pt x="234314" y="29463"/>
                </a:lnTo>
                <a:lnTo>
                  <a:pt x="225768" y="31912"/>
                </a:lnTo>
                <a:lnTo>
                  <a:pt x="218424" y="34480"/>
                </a:lnTo>
                <a:lnTo>
                  <a:pt x="194182" y="53593"/>
                </a:lnTo>
                <a:lnTo>
                  <a:pt x="191262" y="58927"/>
                </a:lnTo>
                <a:lnTo>
                  <a:pt x="186281" y="100730"/>
                </a:lnTo>
                <a:lnTo>
                  <a:pt x="186181" y="112521"/>
                </a:lnTo>
                <a:lnTo>
                  <a:pt x="186181" y="497331"/>
                </a:lnTo>
                <a:lnTo>
                  <a:pt x="186231" y="505001"/>
                </a:lnTo>
                <a:lnTo>
                  <a:pt x="186388" y="512397"/>
                </a:lnTo>
                <a:lnTo>
                  <a:pt x="186664" y="519531"/>
                </a:lnTo>
                <a:lnTo>
                  <a:pt x="187070" y="526414"/>
                </a:lnTo>
                <a:lnTo>
                  <a:pt x="187579" y="535304"/>
                </a:lnTo>
                <a:lnTo>
                  <a:pt x="198374" y="562482"/>
                </a:lnTo>
                <a:lnTo>
                  <a:pt x="201802" y="566419"/>
                </a:lnTo>
                <a:lnTo>
                  <a:pt x="206501" y="569721"/>
                </a:lnTo>
                <a:lnTo>
                  <a:pt x="212470" y="572515"/>
                </a:lnTo>
                <a:lnTo>
                  <a:pt x="218439" y="575436"/>
                </a:lnTo>
                <a:lnTo>
                  <a:pt x="225679" y="577850"/>
                </a:lnTo>
                <a:lnTo>
                  <a:pt x="234314" y="579881"/>
                </a:lnTo>
                <a:lnTo>
                  <a:pt x="234314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1" y="575309"/>
                </a:lnTo>
                <a:lnTo>
                  <a:pt x="40386" y="556005"/>
                </a:lnTo>
                <a:lnTo>
                  <a:pt x="43561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013"/>
                </a:lnTo>
                <a:lnTo>
                  <a:pt x="45846" y="67563"/>
                </a:lnTo>
                <a:lnTo>
                  <a:pt x="40767" y="53720"/>
                </a:lnTo>
                <a:lnTo>
                  <a:pt x="37718" y="4762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4690" y="552070"/>
            <a:ext cx="590550" cy="612775"/>
          </a:xfrm>
          <a:custGeom>
            <a:avLst/>
            <a:gdLst/>
            <a:ahLst/>
            <a:cxnLst/>
            <a:rect l="l" t="t" r="r" b="b"/>
            <a:pathLst>
              <a:path w="590550" h="612775">
                <a:moveTo>
                  <a:pt x="259842" y="0"/>
                </a:moveTo>
                <a:lnTo>
                  <a:pt x="379095" y="0"/>
                </a:lnTo>
                <a:lnTo>
                  <a:pt x="526414" y="500125"/>
                </a:lnTo>
                <a:lnTo>
                  <a:pt x="531155" y="515602"/>
                </a:lnTo>
                <a:lnTo>
                  <a:pt x="546518" y="554337"/>
                </a:lnTo>
                <a:lnTo>
                  <a:pt x="581201" y="580769"/>
                </a:lnTo>
                <a:lnTo>
                  <a:pt x="590296" y="583056"/>
                </a:lnTo>
                <a:lnTo>
                  <a:pt x="590296" y="612647"/>
                </a:lnTo>
                <a:lnTo>
                  <a:pt x="343788" y="612647"/>
                </a:lnTo>
                <a:lnTo>
                  <a:pt x="343788" y="583056"/>
                </a:lnTo>
                <a:lnTo>
                  <a:pt x="354649" y="581249"/>
                </a:lnTo>
                <a:lnTo>
                  <a:pt x="363997" y="578500"/>
                </a:lnTo>
                <a:lnTo>
                  <a:pt x="389382" y="541146"/>
                </a:lnTo>
                <a:lnTo>
                  <a:pt x="389189" y="534003"/>
                </a:lnTo>
                <a:lnTo>
                  <a:pt x="382111" y="491124"/>
                </a:lnTo>
                <a:lnTo>
                  <a:pt x="363855" y="423671"/>
                </a:lnTo>
                <a:lnTo>
                  <a:pt x="173228" y="423671"/>
                </a:lnTo>
                <a:lnTo>
                  <a:pt x="158496" y="466089"/>
                </a:lnTo>
                <a:lnTo>
                  <a:pt x="146468" y="509262"/>
                </a:lnTo>
                <a:lnTo>
                  <a:pt x="144272" y="536193"/>
                </a:lnTo>
                <a:lnTo>
                  <a:pt x="147175" y="555553"/>
                </a:lnTo>
                <a:lnTo>
                  <a:pt x="155876" y="569817"/>
                </a:lnTo>
                <a:lnTo>
                  <a:pt x="170364" y="578985"/>
                </a:lnTo>
                <a:lnTo>
                  <a:pt x="190626" y="583056"/>
                </a:lnTo>
                <a:lnTo>
                  <a:pt x="190626" y="612647"/>
                </a:lnTo>
                <a:lnTo>
                  <a:pt x="0" y="612647"/>
                </a:lnTo>
                <a:lnTo>
                  <a:pt x="0" y="583056"/>
                </a:lnTo>
                <a:lnTo>
                  <a:pt x="8026" y="581697"/>
                </a:lnTo>
                <a:lnTo>
                  <a:pt x="15541" y="579326"/>
                </a:lnTo>
                <a:lnTo>
                  <a:pt x="46531" y="552747"/>
                </a:lnTo>
                <a:lnTo>
                  <a:pt x="67943" y="510966"/>
                </a:lnTo>
                <a:lnTo>
                  <a:pt x="73660" y="496061"/>
                </a:lnTo>
                <a:lnTo>
                  <a:pt x="25984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7880" y="548006"/>
            <a:ext cx="519430" cy="624205"/>
          </a:xfrm>
          <a:custGeom>
            <a:avLst/>
            <a:gdLst/>
            <a:ahLst/>
            <a:cxnLst/>
            <a:rect l="l" t="t" r="r" b="b"/>
            <a:pathLst>
              <a:path w="519430" h="624205">
                <a:moveTo>
                  <a:pt x="285750" y="0"/>
                </a:moveTo>
                <a:lnTo>
                  <a:pt x="333686" y="1496"/>
                </a:lnTo>
                <a:lnTo>
                  <a:pt x="379587" y="5969"/>
                </a:lnTo>
                <a:lnTo>
                  <a:pt x="423463" y="13394"/>
                </a:lnTo>
                <a:lnTo>
                  <a:pt x="465327" y="23749"/>
                </a:lnTo>
                <a:lnTo>
                  <a:pt x="465327" y="150495"/>
                </a:lnTo>
                <a:lnTo>
                  <a:pt x="404113" y="150495"/>
                </a:lnTo>
                <a:lnTo>
                  <a:pt x="398799" y="132822"/>
                </a:lnTo>
                <a:lnTo>
                  <a:pt x="393128" y="117316"/>
                </a:lnTo>
                <a:lnTo>
                  <a:pt x="373570" y="83181"/>
                </a:lnTo>
                <a:lnTo>
                  <a:pt x="335589" y="57949"/>
                </a:lnTo>
                <a:lnTo>
                  <a:pt x="293369" y="52324"/>
                </a:lnTo>
                <a:lnTo>
                  <a:pt x="271914" y="54012"/>
                </a:lnTo>
                <a:lnTo>
                  <a:pt x="232862" y="67486"/>
                </a:lnTo>
                <a:lnTo>
                  <a:pt x="199193" y="94775"/>
                </a:lnTo>
                <a:lnTo>
                  <a:pt x="172384" y="137880"/>
                </a:lnTo>
                <a:lnTo>
                  <a:pt x="153076" y="197056"/>
                </a:lnTo>
                <a:lnTo>
                  <a:pt x="143222" y="271922"/>
                </a:lnTo>
                <a:lnTo>
                  <a:pt x="141986" y="315214"/>
                </a:lnTo>
                <a:lnTo>
                  <a:pt x="142817" y="353032"/>
                </a:lnTo>
                <a:lnTo>
                  <a:pt x="149433" y="420762"/>
                </a:lnTo>
                <a:lnTo>
                  <a:pt x="162643" y="477851"/>
                </a:lnTo>
                <a:lnTo>
                  <a:pt x="182733" y="522392"/>
                </a:lnTo>
                <a:lnTo>
                  <a:pt x="209639" y="553712"/>
                </a:lnTo>
                <a:lnTo>
                  <a:pt x="262127" y="571500"/>
                </a:lnTo>
                <a:lnTo>
                  <a:pt x="280483" y="570045"/>
                </a:lnTo>
                <a:lnTo>
                  <a:pt x="320167" y="548132"/>
                </a:lnTo>
                <a:lnTo>
                  <a:pt x="337776" y="497286"/>
                </a:lnTo>
                <a:lnTo>
                  <a:pt x="338963" y="456311"/>
                </a:lnTo>
                <a:lnTo>
                  <a:pt x="337677" y="416377"/>
                </a:lnTo>
                <a:lnTo>
                  <a:pt x="322580" y="377571"/>
                </a:lnTo>
                <a:lnTo>
                  <a:pt x="290702" y="364363"/>
                </a:lnTo>
                <a:lnTo>
                  <a:pt x="290702" y="334899"/>
                </a:lnTo>
                <a:lnTo>
                  <a:pt x="519302" y="334899"/>
                </a:lnTo>
                <a:lnTo>
                  <a:pt x="519302" y="364363"/>
                </a:lnTo>
                <a:lnTo>
                  <a:pt x="509041" y="367815"/>
                </a:lnTo>
                <a:lnTo>
                  <a:pt x="500554" y="371506"/>
                </a:lnTo>
                <a:lnTo>
                  <a:pt x="476767" y="409842"/>
                </a:lnTo>
                <a:lnTo>
                  <a:pt x="475106" y="441579"/>
                </a:lnTo>
                <a:lnTo>
                  <a:pt x="475106" y="609981"/>
                </a:lnTo>
                <a:lnTo>
                  <a:pt x="410844" y="623316"/>
                </a:lnTo>
                <a:lnTo>
                  <a:pt x="380492" y="591185"/>
                </a:lnTo>
                <a:lnTo>
                  <a:pt x="352940" y="605446"/>
                </a:lnTo>
                <a:lnTo>
                  <a:pt x="323437" y="615648"/>
                </a:lnTo>
                <a:lnTo>
                  <a:pt x="291980" y="621778"/>
                </a:lnTo>
                <a:lnTo>
                  <a:pt x="258571" y="623824"/>
                </a:lnTo>
                <a:lnTo>
                  <a:pt x="197544" y="619061"/>
                </a:lnTo>
                <a:lnTo>
                  <a:pt x="144780" y="604774"/>
                </a:lnTo>
                <a:lnTo>
                  <a:pt x="100302" y="580961"/>
                </a:lnTo>
                <a:lnTo>
                  <a:pt x="64135" y="547624"/>
                </a:lnTo>
                <a:lnTo>
                  <a:pt x="41078" y="514068"/>
                </a:lnTo>
                <a:lnTo>
                  <a:pt x="23125" y="474222"/>
                </a:lnTo>
                <a:lnTo>
                  <a:pt x="10285" y="428102"/>
                </a:lnTo>
                <a:lnTo>
                  <a:pt x="2573" y="375728"/>
                </a:lnTo>
                <a:lnTo>
                  <a:pt x="0" y="317119"/>
                </a:lnTo>
                <a:lnTo>
                  <a:pt x="1428" y="277685"/>
                </a:lnTo>
                <a:lnTo>
                  <a:pt x="12858" y="206248"/>
                </a:lnTo>
                <a:lnTo>
                  <a:pt x="35311" y="144833"/>
                </a:lnTo>
                <a:lnTo>
                  <a:pt x="66883" y="94680"/>
                </a:lnTo>
                <a:lnTo>
                  <a:pt x="106814" y="55961"/>
                </a:lnTo>
                <a:lnTo>
                  <a:pt x="152344" y="27818"/>
                </a:lnTo>
                <a:lnTo>
                  <a:pt x="202846" y="9965"/>
                </a:lnTo>
                <a:lnTo>
                  <a:pt x="257226" y="1115"/>
                </a:lnTo>
                <a:lnTo>
                  <a:pt x="285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0067" y="548006"/>
            <a:ext cx="400050" cy="624205"/>
          </a:xfrm>
          <a:custGeom>
            <a:avLst/>
            <a:gdLst/>
            <a:ahLst/>
            <a:cxnLst/>
            <a:rect l="l" t="t" r="r" b="b"/>
            <a:pathLst>
              <a:path w="400050" h="624205">
                <a:moveTo>
                  <a:pt x="234822" y="0"/>
                </a:moveTo>
                <a:lnTo>
                  <a:pt x="273637" y="1111"/>
                </a:lnTo>
                <a:lnTo>
                  <a:pt x="329382" y="6820"/>
                </a:lnTo>
                <a:lnTo>
                  <a:pt x="370720" y="14301"/>
                </a:lnTo>
                <a:lnTo>
                  <a:pt x="393319" y="19304"/>
                </a:lnTo>
                <a:lnTo>
                  <a:pt x="393319" y="148717"/>
                </a:lnTo>
                <a:lnTo>
                  <a:pt x="332105" y="148717"/>
                </a:lnTo>
                <a:lnTo>
                  <a:pt x="327606" y="132000"/>
                </a:lnTo>
                <a:lnTo>
                  <a:pt x="322500" y="117094"/>
                </a:lnTo>
                <a:lnTo>
                  <a:pt x="303518" y="83016"/>
                </a:lnTo>
                <a:lnTo>
                  <a:pt x="267168" y="57842"/>
                </a:lnTo>
                <a:lnTo>
                  <a:pt x="228091" y="52324"/>
                </a:lnTo>
                <a:lnTo>
                  <a:pt x="215681" y="52873"/>
                </a:lnTo>
                <a:lnTo>
                  <a:pt x="173021" y="66236"/>
                </a:lnTo>
                <a:lnTo>
                  <a:pt x="145782" y="97067"/>
                </a:lnTo>
                <a:lnTo>
                  <a:pt x="139191" y="130429"/>
                </a:lnTo>
                <a:lnTo>
                  <a:pt x="139832" y="142952"/>
                </a:lnTo>
                <a:lnTo>
                  <a:pt x="155182" y="184715"/>
                </a:lnTo>
                <a:lnTo>
                  <a:pt x="183006" y="212344"/>
                </a:lnTo>
                <a:lnTo>
                  <a:pt x="230548" y="242329"/>
                </a:lnTo>
                <a:lnTo>
                  <a:pt x="251713" y="253619"/>
                </a:lnTo>
                <a:lnTo>
                  <a:pt x="277747" y="267837"/>
                </a:lnTo>
                <a:lnTo>
                  <a:pt x="320954" y="295892"/>
                </a:lnTo>
                <a:lnTo>
                  <a:pt x="352891" y="323778"/>
                </a:lnTo>
                <a:lnTo>
                  <a:pt x="384556" y="369570"/>
                </a:lnTo>
                <a:lnTo>
                  <a:pt x="398611" y="423987"/>
                </a:lnTo>
                <a:lnTo>
                  <a:pt x="399541" y="444754"/>
                </a:lnTo>
                <a:lnTo>
                  <a:pt x="397948" y="471283"/>
                </a:lnTo>
                <a:lnTo>
                  <a:pt x="385236" y="518959"/>
                </a:lnTo>
                <a:lnTo>
                  <a:pt x="359945" y="559155"/>
                </a:lnTo>
                <a:lnTo>
                  <a:pt x="322885" y="590155"/>
                </a:lnTo>
                <a:lnTo>
                  <a:pt x="274712" y="611608"/>
                </a:lnTo>
                <a:lnTo>
                  <a:pt x="218428" y="622466"/>
                </a:lnTo>
                <a:lnTo>
                  <a:pt x="187451" y="623824"/>
                </a:lnTo>
                <a:lnTo>
                  <a:pt x="164449" y="623492"/>
                </a:lnTo>
                <a:lnTo>
                  <a:pt x="117014" y="620877"/>
                </a:lnTo>
                <a:lnTo>
                  <a:pt x="68294" y="615759"/>
                </a:lnTo>
                <a:lnTo>
                  <a:pt x="22002" y="608330"/>
                </a:lnTo>
                <a:lnTo>
                  <a:pt x="0" y="603758"/>
                </a:lnTo>
                <a:lnTo>
                  <a:pt x="0" y="466217"/>
                </a:lnTo>
                <a:lnTo>
                  <a:pt x="61087" y="466217"/>
                </a:lnTo>
                <a:lnTo>
                  <a:pt x="67635" y="491101"/>
                </a:lnTo>
                <a:lnTo>
                  <a:pt x="76041" y="512603"/>
                </a:lnTo>
                <a:lnTo>
                  <a:pt x="98425" y="545465"/>
                </a:lnTo>
                <a:lnTo>
                  <a:pt x="151288" y="569878"/>
                </a:lnTo>
                <a:lnTo>
                  <a:pt x="175006" y="571500"/>
                </a:lnTo>
                <a:lnTo>
                  <a:pt x="187817" y="570950"/>
                </a:lnTo>
                <a:lnTo>
                  <a:pt x="232225" y="557462"/>
                </a:lnTo>
                <a:lnTo>
                  <a:pt x="261606" y="523234"/>
                </a:lnTo>
                <a:lnTo>
                  <a:pt x="268731" y="483997"/>
                </a:lnTo>
                <a:lnTo>
                  <a:pt x="268089" y="470638"/>
                </a:lnTo>
                <a:lnTo>
                  <a:pt x="252517" y="425993"/>
                </a:lnTo>
                <a:lnTo>
                  <a:pt x="225425" y="397383"/>
                </a:lnTo>
                <a:lnTo>
                  <a:pt x="181223" y="368665"/>
                </a:lnTo>
                <a:lnTo>
                  <a:pt x="145047" y="349759"/>
                </a:lnTo>
                <a:lnTo>
                  <a:pt x="128889" y="340820"/>
                </a:lnTo>
                <a:lnTo>
                  <a:pt x="85486" y="312806"/>
                </a:lnTo>
                <a:lnTo>
                  <a:pt x="51053" y="281178"/>
                </a:lnTo>
                <a:lnTo>
                  <a:pt x="26318" y="244923"/>
                </a:lnTo>
                <a:lnTo>
                  <a:pt x="12033" y="203279"/>
                </a:lnTo>
                <a:lnTo>
                  <a:pt x="9270" y="171450"/>
                </a:lnTo>
                <a:lnTo>
                  <a:pt x="10983" y="145043"/>
                </a:lnTo>
                <a:lnTo>
                  <a:pt x="24647" y="98423"/>
                </a:lnTo>
                <a:lnTo>
                  <a:pt x="51718" y="60158"/>
                </a:lnTo>
                <a:lnTo>
                  <a:pt x="91100" y="31011"/>
                </a:lnTo>
                <a:lnTo>
                  <a:pt x="142150" y="11251"/>
                </a:lnTo>
                <a:lnTo>
                  <a:pt x="201916" y="1258"/>
                </a:lnTo>
                <a:lnTo>
                  <a:pt x="2348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6305" y="2726436"/>
            <a:ext cx="6845934" cy="2639695"/>
          </a:xfrm>
          <a:custGeom>
            <a:avLst/>
            <a:gdLst/>
            <a:ahLst/>
            <a:cxnLst/>
            <a:rect l="l" t="t" r="r" b="b"/>
            <a:pathLst>
              <a:path w="6845934" h="2639695">
                <a:moveTo>
                  <a:pt x="5938659" y="1994408"/>
                </a:moveTo>
                <a:lnTo>
                  <a:pt x="906665" y="1994408"/>
                </a:lnTo>
                <a:lnTo>
                  <a:pt x="947741" y="2011404"/>
                </a:lnTo>
                <a:lnTo>
                  <a:pt x="989805" y="2028101"/>
                </a:lnTo>
                <a:lnTo>
                  <a:pt x="1032842" y="2044494"/>
                </a:lnTo>
                <a:lnTo>
                  <a:pt x="1076836" y="2060580"/>
                </a:lnTo>
                <a:lnTo>
                  <a:pt x="1121771" y="2076352"/>
                </a:lnTo>
                <a:lnTo>
                  <a:pt x="1167633" y="2091808"/>
                </a:lnTo>
                <a:lnTo>
                  <a:pt x="1214404" y="2106943"/>
                </a:lnTo>
                <a:lnTo>
                  <a:pt x="1262070" y="2121753"/>
                </a:lnTo>
                <a:lnTo>
                  <a:pt x="1310615" y="2136233"/>
                </a:lnTo>
                <a:lnTo>
                  <a:pt x="1360023" y="2150379"/>
                </a:lnTo>
                <a:lnTo>
                  <a:pt x="1410280" y="2164188"/>
                </a:lnTo>
                <a:lnTo>
                  <a:pt x="1461368" y="2177653"/>
                </a:lnTo>
                <a:lnTo>
                  <a:pt x="1513272" y="2190772"/>
                </a:lnTo>
                <a:lnTo>
                  <a:pt x="1565978" y="2203540"/>
                </a:lnTo>
                <a:lnTo>
                  <a:pt x="1673729" y="2228006"/>
                </a:lnTo>
                <a:lnTo>
                  <a:pt x="1784496" y="2251017"/>
                </a:lnTo>
                <a:lnTo>
                  <a:pt x="1898154" y="2272538"/>
                </a:lnTo>
                <a:lnTo>
                  <a:pt x="1912759" y="2544317"/>
                </a:lnTo>
                <a:lnTo>
                  <a:pt x="2696222" y="2639567"/>
                </a:lnTo>
                <a:lnTo>
                  <a:pt x="2775470" y="2379218"/>
                </a:lnTo>
                <a:lnTo>
                  <a:pt x="4941433" y="2379218"/>
                </a:lnTo>
                <a:lnTo>
                  <a:pt x="4947170" y="2272411"/>
                </a:lnTo>
                <a:lnTo>
                  <a:pt x="5060828" y="2250924"/>
                </a:lnTo>
                <a:lnTo>
                  <a:pt x="5171595" y="2227941"/>
                </a:lnTo>
                <a:lnTo>
                  <a:pt x="5279347" y="2203497"/>
                </a:lnTo>
                <a:lnTo>
                  <a:pt x="5332052" y="2190737"/>
                </a:lnTo>
                <a:lnTo>
                  <a:pt x="5383957" y="2177626"/>
                </a:lnTo>
                <a:lnTo>
                  <a:pt x="5435045" y="2164166"/>
                </a:lnTo>
                <a:lnTo>
                  <a:pt x="5485301" y="2150364"/>
                </a:lnTo>
                <a:lnTo>
                  <a:pt x="5534709" y="2136222"/>
                </a:lnTo>
                <a:lnTo>
                  <a:pt x="5583254" y="2121745"/>
                </a:lnTo>
                <a:lnTo>
                  <a:pt x="5630920" y="2106938"/>
                </a:lnTo>
                <a:lnTo>
                  <a:pt x="5677692" y="2091805"/>
                </a:lnTo>
                <a:lnTo>
                  <a:pt x="5723553" y="2076350"/>
                </a:lnTo>
                <a:lnTo>
                  <a:pt x="5768488" y="2060579"/>
                </a:lnTo>
                <a:lnTo>
                  <a:pt x="5812482" y="2044494"/>
                </a:lnTo>
                <a:lnTo>
                  <a:pt x="5855519" y="2028101"/>
                </a:lnTo>
                <a:lnTo>
                  <a:pt x="5897583" y="2011404"/>
                </a:lnTo>
                <a:lnTo>
                  <a:pt x="5938659" y="1994408"/>
                </a:lnTo>
                <a:close/>
              </a:path>
              <a:path w="6845934" h="2639695">
                <a:moveTo>
                  <a:pt x="4941433" y="2379218"/>
                </a:moveTo>
                <a:lnTo>
                  <a:pt x="4069854" y="2379218"/>
                </a:lnTo>
                <a:lnTo>
                  <a:pt x="4149102" y="2639567"/>
                </a:lnTo>
                <a:lnTo>
                  <a:pt x="4932565" y="2544317"/>
                </a:lnTo>
                <a:lnTo>
                  <a:pt x="4941433" y="2379218"/>
                </a:lnTo>
                <a:close/>
              </a:path>
              <a:path w="6845934" h="2639695">
                <a:moveTo>
                  <a:pt x="4069854" y="2379218"/>
                </a:moveTo>
                <a:lnTo>
                  <a:pt x="2775470" y="2379218"/>
                </a:lnTo>
                <a:lnTo>
                  <a:pt x="2824795" y="2382472"/>
                </a:lnTo>
                <a:lnTo>
                  <a:pt x="2973393" y="2390675"/>
                </a:lnTo>
                <a:lnTo>
                  <a:pt x="3122736" y="2396533"/>
                </a:lnTo>
                <a:lnTo>
                  <a:pt x="3272575" y="2400049"/>
                </a:lnTo>
                <a:lnTo>
                  <a:pt x="3422662" y="2401220"/>
                </a:lnTo>
                <a:lnTo>
                  <a:pt x="3572749" y="2400049"/>
                </a:lnTo>
                <a:lnTo>
                  <a:pt x="3722589" y="2396533"/>
                </a:lnTo>
                <a:lnTo>
                  <a:pt x="3871931" y="2390675"/>
                </a:lnTo>
                <a:lnTo>
                  <a:pt x="4020530" y="2382472"/>
                </a:lnTo>
                <a:lnTo>
                  <a:pt x="4069854" y="2379218"/>
                </a:lnTo>
                <a:close/>
              </a:path>
              <a:path w="6845934" h="2639695">
                <a:moveTo>
                  <a:pt x="118021" y="907795"/>
                </a:moveTo>
                <a:lnTo>
                  <a:pt x="0" y="1131443"/>
                </a:lnTo>
                <a:lnTo>
                  <a:pt x="215036" y="1298320"/>
                </a:lnTo>
                <a:lnTo>
                  <a:pt x="213965" y="1341990"/>
                </a:lnTo>
                <a:lnTo>
                  <a:pt x="218202" y="1385560"/>
                </a:lnTo>
                <a:lnTo>
                  <a:pt x="227718" y="1428980"/>
                </a:lnTo>
                <a:lnTo>
                  <a:pt x="242486" y="1472197"/>
                </a:lnTo>
                <a:lnTo>
                  <a:pt x="262477" y="1515157"/>
                </a:lnTo>
                <a:lnTo>
                  <a:pt x="287663" y="1557809"/>
                </a:lnTo>
                <a:lnTo>
                  <a:pt x="318017" y="1600100"/>
                </a:lnTo>
                <a:lnTo>
                  <a:pt x="353509" y="1641976"/>
                </a:lnTo>
                <a:lnTo>
                  <a:pt x="394113" y="1683387"/>
                </a:lnTo>
                <a:lnTo>
                  <a:pt x="439800" y="1724278"/>
                </a:lnTo>
                <a:lnTo>
                  <a:pt x="346417" y="1979930"/>
                </a:lnTo>
                <a:lnTo>
                  <a:pt x="731431" y="2202815"/>
                </a:lnTo>
                <a:lnTo>
                  <a:pt x="906665" y="1994408"/>
                </a:lnTo>
                <a:lnTo>
                  <a:pt x="6473852" y="1994408"/>
                </a:lnTo>
                <a:lnTo>
                  <a:pt x="6498856" y="1979930"/>
                </a:lnTo>
                <a:lnTo>
                  <a:pt x="6405511" y="1724278"/>
                </a:lnTo>
                <a:lnTo>
                  <a:pt x="6451211" y="1683387"/>
                </a:lnTo>
                <a:lnTo>
                  <a:pt x="6491824" y="1641976"/>
                </a:lnTo>
                <a:lnTo>
                  <a:pt x="6527323" y="1600100"/>
                </a:lnTo>
                <a:lnTo>
                  <a:pt x="6557680" y="1557809"/>
                </a:lnTo>
                <a:lnTo>
                  <a:pt x="6582867" y="1515157"/>
                </a:lnTo>
                <a:lnTo>
                  <a:pt x="6602857" y="1472197"/>
                </a:lnTo>
                <a:lnTo>
                  <a:pt x="6617623" y="1428980"/>
                </a:lnTo>
                <a:lnTo>
                  <a:pt x="6627137" y="1385560"/>
                </a:lnTo>
                <a:lnTo>
                  <a:pt x="6631373" y="1341990"/>
                </a:lnTo>
                <a:lnTo>
                  <a:pt x="6630301" y="1298320"/>
                </a:lnTo>
                <a:lnTo>
                  <a:pt x="6845312" y="1131443"/>
                </a:lnTo>
                <a:lnTo>
                  <a:pt x="6771280" y="991107"/>
                </a:lnTo>
                <a:lnTo>
                  <a:pt x="377151" y="991107"/>
                </a:lnTo>
                <a:lnTo>
                  <a:pt x="118021" y="907795"/>
                </a:lnTo>
                <a:close/>
              </a:path>
              <a:path w="6845934" h="2639695">
                <a:moveTo>
                  <a:pt x="6473852" y="1994408"/>
                </a:moveTo>
                <a:lnTo>
                  <a:pt x="5938659" y="1994408"/>
                </a:lnTo>
                <a:lnTo>
                  <a:pt x="6113919" y="2202815"/>
                </a:lnTo>
                <a:lnTo>
                  <a:pt x="6473852" y="1994408"/>
                </a:lnTo>
                <a:close/>
              </a:path>
              <a:path w="6845934" h="2639695">
                <a:moveTo>
                  <a:pt x="1621675" y="170561"/>
                </a:moveTo>
                <a:lnTo>
                  <a:pt x="997470" y="345693"/>
                </a:lnTo>
                <a:lnTo>
                  <a:pt x="1024394" y="616458"/>
                </a:lnTo>
                <a:lnTo>
                  <a:pt x="967387" y="638494"/>
                </a:lnTo>
                <a:lnTo>
                  <a:pt x="912257" y="661008"/>
                </a:lnTo>
                <a:lnTo>
                  <a:pt x="859027" y="683987"/>
                </a:lnTo>
                <a:lnTo>
                  <a:pt x="807721" y="707417"/>
                </a:lnTo>
                <a:lnTo>
                  <a:pt x="758363" y="731284"/>
                </a:lnTo>
                <a:lnTo>
                  <a:pt x="710977" y="755576"/>
                </a:lnTo>
                <a:lnTo>
                  <a:pt x="665586" y="780280"/>
                </a:lnTo>
                <a:lnTo>
                  <a:pt x="622215" y="805381"/>
                </a:lnTo>
                <a:lnTo>
                  <a:pt x="580886" y="830866"/>
                </a:lnTo>
                <a:lnTo>
                  <a:pt x="541625" y="856723"/>
                </a:lnTo>
                <a:lnTo>
                  <a:pt x="504454" y="882937"/>
                </a:lnTo>
                <a:lnTo>
                  <a:pt x="469397" y="909496"/>
                </a:lnTo>
                <a:lnTo>
                  <a:pt x="436479" y="936387"/>
                </a:lnTo>
                <a:lnTo>
                  <a:pt x="405722" y="963595"/>
                </a:lnTo>
                <a:lnTo>
                  <a:pt x="377151" y="991107"/>
                </a:lnTo>
                <a:lnTo>
                  <a:pt x="6468122" y="991107"/>
                </a:lnTo>
                <a:lnTo>
                  <a:pt x="6439563" y="963595"/>
                </a:lnTo>
                <a:lnTo>
                  <a:pt x="6408816" y="936387"/>
                </a:lnTo>
                <a:lnTo>
                  <a:pt x="6375906" y="909496"/>
                </a:lnTo>
                <a:lnTo>
                  <a:pt x="6340856" y="882937"/>
                </a:lnTo>
                <a:lnTo>
                  <a:pt x="6303690" y="856723"/>
                </a:lnTo>
                <a:lnTo>
                  <a:pt x="6264432" y="830866"/>
                </a:lnTo>
                <a:lnTo>
                  <a:pt x="6223107" y="805381"/>
                </a:lnTo>
                <a:lnTo>
                  <a:pt x="6179737" y="780280"/>
                </a:lnTo>
                <a:lnTo>
                  <a:pt x="6134348" y="755576"/>
                </a:lnTo>
                <a:lnTo>
                  <a:pt x="6086962" y="731284"/>
                </a:lnTo>
                <a:lnTo>
                  <a:pt x="6037604" y="707417"/>
                </a:lnTo>
                <a:lnTo>
                  <a:pt x="5986298" y="683987"/>
                </a:lnTo>
                <a:lnTo>
                  <a:pt x="5933068" y="661008"/>
                </a:lnTo>
                <a:lnTo>
                  <a:pt x="5877937" y="638494"/>
                </a:lnTo>
                <a:lnTo>
                  <a:pt x="5820930" y="616458"/>
                </a:lnTo>
                <a:lnTo>
                  <a:pt x="5840871" y="415925"/>
                </a:lnTo>
                <a:lnTo>
                  <a:pt x="1739531" y="415925"/>
                </a:lnTo>
                <a:lnTo>
                  <a:pt x="1621675" y="170561"/>
                </a:lnTo>
                <a:close/>
              </a:path>
              <a:path w="6845934" h="2639695">
                <a:moveTo>
                  <a:pt x="6727329" y="907795"/>
                </a:moveTo>
                <a:lnTo>
                  <a:pt x="6468122" y="991107"/>
                </a:lnTo>
                <a:lnTo>
                  <a:pt x="6771280" y="991107"/>
                </a:lnTo>
                <a:lnTo>
                  <a:pt x="6727329" y="907795"/>
                </a:lnTo>
                <a:close/>
              </a:path>
              <a:path w="6845934" h="2639695">
                <a:moveTo>
                  <a:pt x="3842270" y="0"/>
                </a:moveTo>
                <a:lnTo>
                  <a:pt x="3003054" y="0"/>
                </a:lnTo>
                <a:lnTo>
                  <a:pt x="2955810" y="268097"/>
                </a:lnTo>
                <a:lnTo>
                  <a:pt x="2901992" y="270884"/>
                </a:lnTo>
                <a:lnTo>
                  <a:pt x="2741741" y="281066"/>
                </a:lnTo>
                <a:lnTo>
                  <a:pt x="2583523" y="293945"/>
                </a:lnTo>
                <a:lnTo>
                  <a:pt x="2427633" y="309481"/>
                </a:lnTo>
                <a:lnTo>
                  <a:pt x="2274363" y="327632"/>
                </a:lnTo>
                <a:lnTo>
                  <a:pt x="2124007" y="348361"/>
                </a:lnTo>
                <a:lnTo>
                  <a:pt x="2025533" y="363591"/>
                </a:lnTo>
                <a:lnTo>
                  <a:pt x="1928571" y="379936"/>
                </a:lnTo>
                <a:lnTo>
                  <a:pt x="1833208" y="397384"/>
                </a:lnTo>
                <a:lnTo>
                  <a:pt x="1739531" y="415925"/>
                </a:lnTo>
                <a:lnTo>
                  <a:pt x="5105793" y="415925"/>
                </a:lnTo>
                <a:lnTo>
                  <a:pt x="5012116" y="397384"/>
                </a:lnTo>
                <a:lnTo>
                  <a:pt x="4916753" y="379936"/>
                </a:lnTo>
                <a:lnTo>
                  <a:pt x="4819791" y="363591"/>
                </a:lnTo>
                <a:lnTo>
                  <a:pt x="4721317" y="348361"/>
                </a:lnTo>
                <a:lnTo>
                  <a:pt x="4570961" y="327632"/>
                </a:lnTo>
                <a:lnTo>
                  <a:pt x="4417691" y="309481"/>
                </a:lnTo>
                <a:lnTo>
                  <a:pt x="4261801" y="293945"/>
                </a:lnTo>
                <a:lnTo>
                  <a:pt x="4103584" y="281066"/>
                </a:lnTo>
                <a:lnTo>
                  <a:pt x="3943333" y="270884"/>
                </a:lnTo>
                <a:lnTo>
                  <a:pt x="3889514" y="268097"/>
                </a:lnTo>
                <a:lnTo>
                  <a:pt x="3842270" y="0"/>
                </a:lnTo>
                <a:close/>
              </a:path>
              <a:path w="6845934" h="2639695">
                <a:moveTo>
                  <a:pt x="5223649" y="170561"/>
                </a:moveTo>
                <a:lnTo>
                  <a:pt x="5105793" y="415925"/>
                </a:lnTo>
                <a:lnTo>
                  <a:pt x="5840871" y="415925"/>
                </a:lnTo>
                <a:lnTo>
                  <a:pt x="5847854" y="345693"/>
                </a:lnTo>
                <a:lnTo>
                  <a:pt x="5223649" y="170561"/>
                </a:lnTo>
                <a:close/>
              </a:path>
            </a:pathLst>
          </a:custGeom>
          <a:solidFill>
            <a:srgbClr val="901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6305" y="2726436"/>
            <a:ext cx="6845934" cy="2639695"/>
          </a:xfrm>
          <a:custGeom>
            <a:avLst/>
            <a:gdLst/>
            <a:ahLst/>
            <a:cxnLst/>
            <a:rect l="l" t="t" r="r" b="b"/>
            <a:pathLst>
              <a:path w="6845934" h="2639695">
                <a:moveTo>
                  <a:pt x="5105793" y="415925"/>
                </a:moveTo>
                <a:lnTo>
                  <a:pt x="5223649" y="170561"/>
                </a:lnTo>
                <a:lnTo>
                  <a:pt x="5847854" y="345693"/>
                </a:lnTo>
                <a:lnTo>
                  <a:pt x="5820930" y="616458"/>
                </a:lnTo>
                <a:lnTo>
                  <a:pt x="5877937" y="638494"/>
                </a:lnTo>
                <a:lnTo>
                  <a:pt x="5933068" y="661008"/>
                </a:lnTo>
                <a:lnTo>
                  <a:pt x="5986298" y="683987"/>
                </a:lnTo>
                <a:lnTo>
                  <a:pt x="6037604" y="707417"/>
                </a:lnTo>
                <a:lnTo>
                  <a:pt x="6086962" y="731284"/>
                </a:lnTo>
                <a:lnTo>
                  <a:pt x="6134348" y="755576"/>
                </a:lnTo>
                <a:lnTo>
                  <a:pt x="6179737" y="780280"/>
                </a:lnTo>
                <a:lnTo>
                  <a:pt x="6223107" y="805381"/>
                </a:lnTo>
                <a:lnTo>
                  <a:pt x="6264432" y="830866"/>
                </a:lnTo>
                <a:lnTo>
                  <a:pt x="6303690" y="856723"/>
                </a:lnTo>
                <a:lnTo>
                  <a:pt x="6340856" y="882937"/>
                </a:lnTo>
                <a:lnTo>
                  <a:pt x="6375906" y="909496"/>
                </a:lnTo>
                <a:lnTo>
                  <a:pt x="6408816" y="936387"/>
                </a:lnTo>
                <a:lnTo>
                  <a:pt x="6439563" y="963595"/>
                </a:lnTo>
                <a:lnTo>
                  <a:pt x="6468122" y="991107"/>
                </a:lnTo>
                <a:lnTo>
                  <a:pt x="6727329" y="907795"/>
                </a:lnTo>
                <a:lnTo>
                  <a:pt x="6845312" y="1131443"/>
                </a:lnTo>
                <a:lnTo>
                  <a:pt x="6630301" y="1298320"/>
                </a:lnTo>
                <a:lnTo>
                  <a:pt x="6631373" y="1341990"/>
                </a:lnTo>
                <a:lnTo>
                  <a:pt x="6627137" y="1385560"/>
                </a:lnTo>
                <a:lnTo>
                  <a:pt x="6617623" y="1428980"/>
                </a:lnTo>
                <a:lnTo>
                  <a:pt x="6602857" y="1472197"/>
                </a:lnTo>
                <a:lnTo>
                  <a:pt x="6582867" y="1515157"/>
                </a:lnTo>
                <a:lnTo>
                  <a:pt x="6557680" y="1557809"/>
                </a:lnTo>
                <a:lnTo>
                  <a:pt x="6527323" y="1600100"/>
                </a:lnTo>
                <a:lnTo>
                  <a:pt x="6491824" y="1641976"/>
                </a:lnTo>
                <a:lnTo>
                  <a:pt x="6451211" y="1683387"/>
                </a:lnTo>
                <a:lnTo>
                  <a:pt x="6405511" y="1724278"/>
                </a:lnTo>
                <a:lnTo>
                  <a:pt x="6498856" y="1979930"/>
                </a:lnTo>
                <a:lnTo>
                  <a:pt x="6113919" y="2202815"/>
                </a:lnTo>
                <a:lnTo>
                  <a:pt x="5938659" y="1994408"/>
                </a:lnTo>
                <a:lnTo>
                  <a:pt x="5897583" y="2011404"/>
                </a:lnTo>
                <a:lnTo>
                  <a:pt x="5855519" y="2028101"/>
                </a:lnTo>
                <a:lnTo>
                  <a:pt x="5812482" y="2044494"/>
                </a:lnTo>
                <a:lnTo>
                  <a:pt x="5768488" y="2060579"/>
                </a:lnTo>
                <a:lnTo>
                  <a:pt x="5723553" y="2076350"/>
                </a:lnTo>
                <a:lnTo>
                  <a:pt x="5677692" y="2091805"/>
                </a:lnTo>
                <a:lnTo>
                  <a:pt x="5630920" y="2106938"/>
                </a:lnTo>
                <a:lnTo>
                  <a:pt x="5583254" y="2121745"/>
                </a:lnTo>
                <a:lnTo>
                  <a:pt x="5534709" y="2136222"/>
                </a:lnTo>
                <a:lnTo>
                  <a:pt x="5485301" y="2150364"/>
                </a:lnTo>
                <a:lnTo>
                  <a:pt x="5435045" y="2164166"/>
                </a:lnTo>
                <a:lnTo>
                  <a:pt x="5383957" y="2177626"/>
                </a:lnTo>
                <a:lnTo>
                  <a:pt x="5332052" y="2190737"/>
                </a:lnTo>
                <a:lnTo>
                  <a:pt x="5279347" y="2203497"/>
                </a:lnTo>
                <a:lnTo>
                  <a:pt x="5225856" y="2215899"/>
                </a:lnTo>
                <a:lnTo>
                  <a:pt x="5171595" y="2227941"/>
                </a:lnTo>
                <a:lnTo>
                  <a:pt x="5116581" y="2239618"/>
                </a:lnTo>
                <a:lnTo>
                  <a:pt x="5060828" y="2250924"/>
                </a:lnTo>
                <a:lnTo>
                  <a:pt x="5004353" y="2261857"/>
                </a:lnTo>
                <a:lnTo>
                  <a:pt x="4947170" y="2272411"/>
                </a:lnTo>
                <a:lnTo>
                  <a:pt x="4932565" y="2544317"/>
                </a:lnTo>
                <a:lnTo>
                  <a:pt x="4149102" y="2639567"/>
                </a:lnTo>
                <a:lnTo>
                  <a:pt x="4069854" y="2379218"/>
                </a:lnTo>
                <a:lnTo>
                  <a:pt x="4020530" y="2382472"/>
                </a:lnTo>
                <a:lnTo>
                  <a:pt x="3971095" y="2385467"/>
                </a:lnTo>
                <a:lnTo>
                  <a:pt x="3921559" y="2388201"/>
                </a:lnTo>
                <a:lnTo>
                  <a:pt x="3871931" y="2390675"/>
                </a:lnTo>
                <a:lnTo>
                  <a:pt x="3822221" y="2392888"/>
                </a:lnTo>
                <a:lnTo>
                  <a:pt x="3772437" y="2394841"/>
                </a:lnTo>
                <a:lnTo>
                  <a:pt x="3722589" y="2396533"/>
                </a:lnTo>
                <a:lnTo>
                  <a:pt x="3672685" y="2397965"/>
                </a:lnTo>
                <a:lnTo>
                  <a:pt x="3622736" y="2399137"/>
                </a:lnTo>
                <a:lnTo>
                  <a:pt x="3572749" y="2400049"/>
                </a:lnTo>
                <a:lnTo>
                  <a:pt x="3522736" y="2400699"/>
                </a:lnTo>
                <a:lnTo>
                  <a:pt x="3472704" y="2401090"/>
                </a:lnTo>
                <a:lnTo>
                  <a:pt x="3422662" y="2401220"/>
                </a:lnTo>
                <a:lnTo>
                  <a:pt x="3372621" y="2401090"/>
                </a:lnTo>
                <a:lnTo>
                  <a:pt x="3322589" y="2400699"/>
                </a:lnTo>
                <a:lnTo>
                  <a:pt x="3272575" y="2400049"/>
                </a:lnTo>
                <a:lnTo>
                  <a:pt x="3222589" y="2399137"/>
                </a:lnTo>
                <a:lnTo>
                  <a:pt x="3172639" y="2397965"/>
                </a:lnTo>
                <a:lnTo>
                  <a:pt x="3122736" y="2396533"/>
                </a:lnTo>
                <a:lnTo>
                  <a:pt x="3072887" y="2394841"/>
                </a:lnTo>
                <a:lnTo>
                  <a:pt x="3023103" y="2392888"/>
                </a:lnTo>
                <a:lnTo>
                  <a:pt x="2973393" y="2390675"/>
                </a:lnTo>
                <a:lnTo>
                  <a:pt x="2923765" y="2388201"/>
                </a:lnTo>
                <a:lnTo>
                  <a:pt x="2874229" y="2385467"/>
                </a:lnTo>
                <a:lnTo>
                  <a:pt x="2824795" y="2382472"/>
                </a:lnTo>
                <a:lnTo>
                  <a:pt x="2775470" y="2379218"/>
                </a:lnTo>
                <a:lnTo>
                  <a:pt x="2696222" y="2639567"/>
                </a:lnTo>
                <a:lnTo>
                  <a:pt x="1912759" y="2544317"/>
                </a:lnTo>
                <a:lnTo>
                  <a:pt x="1898154" y="2272538"/>
                </a:lnTo>
                <a:lnTo>
                  <a:pt x="1840972" y="2261965"/>
                </a:lnTo>
                <a:lnTo>
                  <a:pt x="1784496" y="2251017"/>
                </a:lnTo>
                <a:lnTo>
                  <a:pt x="1728743" y="2239696"/>
                </a:lnTo>
                <a:lnTo>
                  <a:pt x="1673729" y="2228006"/>
                </a:lnTo>
                <a:lnTo>
                  <a:pt x="1619469" y="2215953"/>
                </a:lnTo>
                <a:lnTo>
                  <a:pt x="1565978" y="2203540"/>
                </a:lnTo>
                <a:lnTo>
                  <a:pt x="1513272" y="2190772"/>
                </a:lnTo>
                <a:lnTo>
                  <a:pt x="1461368" y="2177653"/>
                </a:lnTo>
                <a:lnTo>
                  <a:pt x="1410280" y="2164188"/>
                </a:lnTo>
                <a:lnTo>
                  <a:pt x="1360023" y="2150379"/>
                </a:lnTo>
                <a:lnTo>
                  <a:pt x="1310615" y="2136233"/>
                </a:lnTo>
                <a:lnTo>
                  <a:pt x="1262070" y="2121753"/>
                </a:lnTo>
                <a:lnTo>
                  <a:pt x="1214404" y="2106943"/>
                </a:lnTo>
                <a:lnTo>
                  <a:pt x="1167633" y="2091808"/>
                </a:lnTo>
                <a:lnTo>
                  <a:pt x="1121771" y="2076352"/>
                </a:lnTo>
                <a:lnTo>
                  <a:pt x="1076836" y="2060580"/>
                </a:lnTo>
                <a:lnTo>
                  <a:pt x="1032842" y="2044494"/>
                </a:lnTo>
                <a:lnTo>
                  <a:pt x="989805" y="2028101"/>
                </a:lnTo>
                <a:lnTo>
                  <a:pt x="947741" y="2011404"/>
                </a:lnTo>
                <a:lnTo>
                  <a:pt x="906665" y="1994408"/>
                </a:lnTo>
                <a:lnTo>
                  <a:pt x="731431" y="2202815"/>
                </a:lnTo>
                <a:lnTo>
                  <a:pt x="346417" y="1979930"/>
                </a:lnTo>
                <a:lnTo>
                  <a:pt x="439800" y="1724278"/>
                </a:lnTo>
                <a:lnTo>
                  <a:pt x="394113" y="1683387"/>
                </a:lnTo>
                <a:lnTo>
                  <a:pt x="353509" y="1641976"/>
                </a:lnTo>
                <a:lnTo>
                  <a:pt x="318017" y="1600100"/>
                </a:lnTo>
                <a:lnTo>
                  <a:pt x="287663" y="1557809"/>
                </a:lnTo>
                <a:lnTo>
                  <a:pt x="262477" y="1515157"/>
                </a:lnTo>
                <a:lnTo>
                  <a:pt x="242486" y="1472197"/>
                </a:lnTo>
                <a:lnTo>
                  <a:pt x="227718" y="1428980"/>
                </a:lnTo>
                <a:lnTo>
                  <a:pt x="218202" y="1385560"/>
                </a:lnTo>
                <a:lnTo>
                  <a:pt x="213965" y="1341990"/>
                </a:lnTo>
                <a:lnTo>
                  <a:pt x="215036" y="1298320"/>
                </a:lnTo>
                <a:lnTo>
                  <a:pt x="0" y="1131443"/>
                </a:lnTo>
                <a:lnTo>
                  <a:pt x="118021" y="907795"/>
                </a:lnTo>
                <a:lnTo>
                  <a:pt x="377151" y="991107"/>
                </a:lnTo>
                <a:lnTo>
                  <a:pt x="405722" y="963595"/>
                </a:lnTo>
                <a:lnTo>
                  <a:pt x="436479" y="936387"/>
                </a:lnTo>
                <a:lnTo>
                  <a:pt x="469397" y="909496"/>
                </a:lnTo>
                <a:lnTo>
                  <a:pt x="504454" y="882937"/>
                </a:lnTo>
                <a:lnTo>
                  <a:pt x="541625" y="856723"/>
                </a:lnTo>
                <a:lnTo>
                  <a:pt x="580886" y="830866"/>
                </a:lnTo>
                <a:lnTo>
                  <a:pt x="622215" y="805381"/>
                </a:lnTo>
                <a:lnTo>
                  <a:pt x="665586" y="780280"/>
                </a:lnTo>
                <a:lnTo>
                  <a:pt x="710977" y="755576"/>
                </a:lnTo>
                <a:lnTo>
                  <a:pt x="758363" y="731284"/>
                </a:lnTo>
                <a:lnTo>
                  <a:pt x="807721" y="707417"/>
                </a:lnTo>
                <a:lnTo>
                  <a:pt x="859027" y="683987"/>
                </a:lnTo>
                <a:lnTo>
                  <a:pt x="912257" y="661008"/>
                </a:lnTo>
                <a:lnTo>
                  <a:pt x="967387" y="638494"/>
                </a:lnTo>
                <a:lnTo>
                  <a:pt x="1024394" y="616458"/>
                </a:lnTo>
                <a:lnTo>
                  <a:pt x="997470" y="345693"/>
                </a:lnTo>
                <a:lnTo>
                  <a:pt x="1621675" y="170561"/>
                </a:lnTo>
                <a:lnTo>
                  <a:pt x="1739531" y="415925"/>
                </a:lnTo>
                <a:lnTo>
                  <a:pt x="1786154" y="406519"/>
                </a:lnTo>
                <a:lnTo>
                  <a:pt x="1833208" y="397384"/>
                </a:lnTo>
                <a:lnTo>
                  <a:pt x="1880685" y="388523"/>
                </a:lnTo>
                <a:lnTo>
                  <a:pt x="1928571" y="379936"/>
                </a:lnTo>
                <a:lnTo>
                  <a:pt x="1976858" y="371625"/>
                </a:lnTo>
                <a:lnTo>
                  <a:pt x="2025533" y="363591"/>
                </a:lnTo>
                <a:lnTo>
                  <a:pt x="2074587" y="355835"/>
                </a:lnTo>
                <a:lnTo>
                  <a:pt x="2124007" y="348360"/>
                </a:lnTo>
                <a:lnTo>
                  <a:pt x="2173784" y="341167"/>
                </a:lnTo>
                <a:lnTo>
                  <a:pt x="2223906" y="334258"/>
                </a:lnTo>
                <a:lnTo>
                  <a:pt x="2274363" y="327632"/>
                </a:lnTo>
                <a:lnTo>
                  <a:pt x="2325144" y="321294"/>
                </a:lnTo>
                <a:lnTo>
                  <a:pt x="2376238" y="315243"/>
                </a:lnTo>
                <a:lnTo>
                  <a:pt x="2427633" y="309481"/>
                </a:lnTo>
                <a:lnTo>
                  <a:pt x="2479320" y="304009"/>
                </a:lnTo>
                <a:lnTo>
                  <a:pt x="2531287" y="298830"/>
                </a:lnTo>
                <a:lnTo>
                  <a:pt x="2583523" y="293945"/>
                </a:lnTo>
                <a:lnTo>
                  <a:pt x="2636018" y="289355"/>
                </a:lnTo>
                <a:lnTo>
                  <a:pt x="2688761" y="285062"/>
                </a:lnTo>
                <a:lnTo>
                  <a:pt x="2741741" y="281066"/>
                </a:lnTo>
                <a:lnTo>
                  <a:pt x="2794946" y="277371"/>
                </a:lnTo>
                <a:lnTo>
                  <a:pt x="2848367" y="273976"/>
                </a:lnTo>
                <a:lnTo>
                  <a:pt x="2901992" y="270884"/>
                </a:lnTo>
                <a:lnTo>
                  <a:pt x="2955810" y="268097"/>
                </a:lnTo>
                <a:lnTo>
                  <a:pt x="3003054" y="0"/>
                </a:lnTo>
                <a:lnTo>
                  <a:pt x="3842270" y="0"/>
                </a:lnTo>
                <a:lnTo>
                  <a:pt x="3889514" y="268097"/>
                </a:lnTo>
                <a:lnTo>
                  <a:pt x="3943333" y="270884"/>
                </a:lnTo>
                <a:lnTo>
                  <a:pt x="3996958" y="273976"/>
                </a:lnTo>
                <a:lnTo>
                  <a:pt x="4050378" y="277371"/>
                </a:lnTo>
                <a:lnTo>
                  <a:pt x="4103584" y="281066"/>
                </a:lnTo>
                <a:lnTo>
                  <a:pt x="4156563" y="285062"/>
                </a:lnTo>
                <a:lnTo>
                  <a:pt x="4209306" y="289355"/>
                </a:lnTo>
                <a:lnTo>
                  <a:pt x="4261801" y="293945"/>
                </a:lnTo>
                <a:lnTo>
                  <a:pt x="4314038" y="298830"/>
                </a:lnTo>
                <a:lnTo>
                  <a:pt x="4366005" y="304009"/>
                </a:lnTo>
                <a:lnTo>
                  <a:pt x="4417691" y="309481"/>
                </a:lnTo>
                <a:lnTo>
                  <a:pt x="4469087" y="315243"/>
                </a:lnTo>
                <a:lnTo>
                  <a:pt x="4520180" y="321294"/>
                </a:lnTo>
                <a:lnTo>
                  <a:pt x="4570961" y="327632"/>
                </a:lnTo>
                <a:lnTo>
                  <a:pt x="4621418" y="334258"/>
                </a:lnTo>
                <a:lnTo>
                  <a:pt x="4671540" y="341167"/>
                </a:lnTo>
                <a:lnTo>
                  <a:pt x="4721317" y="348361"/>
                </a:lnTo>
                <a:lnTo>
                  <a:pt x="4770738" y="355835"/>
                </a:lnTo>
                <a:lnTo>
                  <a:pt x="4819791" y="363591"/>
                </a:lnTo>
                <a:lnTo>
                  <a:pt x="4868467" y="371625"/>
                </a:lnTo>
                <a:lnTo>
                  <a:pt x="4916753" y="379936"/>
                </a:lnTo>
                <a:lnTo>
                  <a:pt x="4964640" y="388523"/>
                </a:lnTo>
                <a:lnTo>
                  <a:pt x="5012116" y="397384"/>
                </a:lnTo>
                <a:lnTo>
                  <a:pt x="5059171" y="406519"/>
                </a:lnTo>
                <a:lnTo>
                  <a:pt x="5105793" y="415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16402" y="3326129"/>
            <a:ext cx="4487545" cy="13563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-4445" algn="ctr">
              <a:lnSpc>
                <a:spcPct val="87900"/>
              </a:lnSpc>
              <a:spcBef>
                <a:spcPts val="44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signature of the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nurse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prescribing the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order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shows</a:t>
            </a:r>
            <a:r>
              <a:rPr sz="24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 nurse’s accountability and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has  legal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significance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89854" y="2463545"/>
            <a:ext cx="3656965" cy="3073400"/>
          </a:xfrm>
          <a:custGeom>
            <a:avLst/>
            <a:gdLst/>
            <a:ahLst/>
            <a:cxnLst/>
            <a:rect l="l" t="t" r="r" b="b"/>
            <a:pathLst>
              <a:path w="3656965" h="3073400">
                <a:moveTo>
                  <a:pt x="1409827" y="2755900"/>
                </a:moveTo>
                <a:lnTo>
                  <a:pt x="1340358" y="2946400"/>
                </a:lnTo>
                <a:lnTo>
                  <a:pt x="1606423" y="3073400"/>
                </a:lnTo>
                <a:lnTo>
                  <a:pt x="1552956" y="2997200"/>
                </a:lnTo>
                <a:lnTo>
                  <a:pt x="1867834" y="2933700"/>
                </a:lnTo>
                <a:lnTo>
                  <a:pt x="1928361" y="2908300"/>
                </a:lnTo>
                <a:lnTo>
                  <a:pt x="2104847" y="2870200"/>
                </a:lnTo>
                <a:lnTo>
                  <a:pt x="2161940" y="2844800"/>
                </a:lnTo>
                <a:lnTo>
                  <a:pt x="1463294" y="2844800"/>
                </a:lnTo>
                <a:lnTo>
                  <a:pt x="1409827" y="2755900"/>
                </a:lnTo>
                <a:close/>
              </a:path>
              <a:path w="3656965" h="3073400">
                <a:moveTo>
                  <a:pt x="1928268" y="165100"/>
                </a:moveTo>
                <a:lnTo>
                  <a:pt x="814447" y="165100"/>
                </a:lnTo>
                <a:lnTo>
                  <a:pt x="871996" y="177800"/>
                </a:lnTo>
                <a:lnTo>
                  <a:pt x="986312" y="177800"/>
                </a:lnTo>
                <a:lnTo>
                  <a:pt x="1043053" y="190500"/>
                </a:lnTo>
                <a:lnTo>
                  <a:pt x="1099498" y="190500"/>
                </a:lnTo>
                <a:lnTo>
                  <a:pt x="1155633" y="203200"/>
                </a:lnTo>
                <a:lnTo>
                  <a:pt x="1211444" y="203200"/>
                </a:lnTo>
                <a:lnTo>
                  <a:pt x="1266918" y="215900"/>
                </a:lnTo>
                <a:lnTo>
                  <a:pt x="1322042" y="215900"/>
                </a:lnTo>
                <a:lnTo>
                  <a:pt x="1376800" y="228600"/>
                </a:lnTo>
                <a:lnTo>
                  <a:pt x="1431181" y="228600"/>
                </a:lnTo>
                <a:lnTo>
                  <a:pt x="1538754" y="254000"/>
                </a:lnTo>
                <a:lnTo>
                  <a:pt x="1591919" y="254000"/>
                </a:lnTo>
                <a:lnTo>
                  <a:pt x="2000522" y="355600"/>
                </a:lnTo>
                <a:lnTo>
                  <a:pt x="2284610" y="431800"/>
                </a:lnTo>
                <a:lnTo>
                  <a:pt x="2329856" y="457200"/>
                </a:lnTo>
                <a:lnTo>
                  <a:pt x="2418423" y="482600"/>
                </a:lnTo>
                <a:lnTo>
                  <a:pt x="2461717" y="508000"/>
                </a:lnTo>
                <a:lnTo>
                  <a:pt x="2546259" y="533400"/>
                </a:lnTo>
                <a:lnTo>
                  <a:pt x="2587479" y="558800"/>
                </a:lnTo>
                <a:lnTo>
                  <a:pt x="2627980" y="571500"/>
                </a:lnTo>
                <a:lnTo>
                  <a:pt x="2667749" y="596900"/>
                </a:lnTo>
                <a:lnTo>
                  <a:pt x="2706772" y="609600"/>
                </a:lnTo>
                <a:lnTo>
                  <a:pt x="2745035" y="635000"/>
                </a:lnTo>
                <a:lnTo>
                  <a:pt x="2782525" y="647700"/>
                </a:lnTo>
                <a:lnTo>
                  <a:pt x="2819229" y="673100"/>
                </a:lnTo>
                <a:lnTo>
                  <a:pt x="2855132" y="698500"/>
                </a:lnTo>
                <a:lnTo>
                  <a:pt x="2890221" y="711200"/>
                </a:lnTo>
                <a:lnTo>
                  <a:pt x="2924482" y="736600"/>
                </a:lnTo>
                <a:lnTo>
                  <a:pt x="2957902" y="762000"/>
                </a:lnTo>
                <a:lnTo>
                  <a:pt x="2990467" y="774700"/>
                </a:lnTo>
                <a:lnTo>
                  <a:pt x="3022163" y="800100"/>
                </a:lnTo>
                <a:lnTo>
                  <a:pt x="3052977" y="825500"/>
                </a:lnTo>
                <a:lnTo>
                  <a:pt x="3082896" y="850900"/>
                </a:lnTo>
                <a:lnTo>
                  <a:pt x="3111905" y="863600"/>
                </a:lnTo>
                <a:lnTo>
                  <a:pt x="3167140" y="914400"/>
                </a:lnTo>
                <a:lnTo>
                  <a:pt x="3218574" y="965200"/>
                </a:lnTo>
                <a:lnTo>
                  <a:pt x="3266097" y="1016000"/>
                </a:lnTo>
                <a:lnTo>
                  <a:pt x="3309602" y="1066800"/>
                </a:lnTo>
                <a:lnTo>
                  <a:pt x="3329813" y="1092200"/>
                </a:lnTo>
                <a:lnTo>
                  <a:pt x="3351711" y="1117600"/>
                </a:lnTo>
                <a:lnTo>
                  <a:pt x="3372023" y="1155700"/>
                </a:lnTo>
                <a:lnTo>
                  <a:pt x="3390757" y="1181100"/>
                </a:lnTo>
                <a:lnTo>
                  <a:pt x="3407925" y="1206500"/>
                </a:lnTo>
                <a:lnTo>
                  <a:pt x="3423536" y="1244600"/>
                </a:lnTo>
                <a:lnTo>
                  <a:pt x="3437601" y="1270000"/>
                </a:lnTo>
                <a:lnTo>
                  <a:pt x="3450131" y="1308100"/>
                </a:lnTo>
                <a:lnTo>
                  <a:pt x="3461134" y="1333500"/>
                </a:lnTo>
                <a:lnTo>
                  <a:pt x="3470623" y="1358900"/>
                </a:lnTo>
                <a:lnTo>
                  <a:pt x="3478606" y="1397000"/>
                </a:lnTo>
                <a:lnTo>
                  <a:pt x="3485095" y="1422400"/>
                </a:lnTo>
                <a:lnTo>
                  <a:pt x="3490099" y="1460500"/>
                </a:lnTo>
                <a:lnTo>
                  <a:pt x="3493629" y="1485900"/>
                </a:lnTo>
                <a:lnTo>
                  <a:pt x="3495695" y="1511300"/>
                </a:lnTo>
                <a:lnTo>
                  <a:pt x="3496308" y="1549400"/>
                </a:lnTo>
                <a:lnTo>
                  <a:pt x="3493215" y="1600200"/>
                </a:lnTo>
                <a:lnTo>
                  <a:pt x="3489529" y="1638300"/>
                </a:lnTo>
                <a:lnTo>
                  <a:pt x="3477930" y="1689100"/>
                </a:lnTo>
                <a:lnTo>
                  <a:pt x="3470039" y="1727200"/>
                </a:lnTo>
                <a:lnTo>
                  <a:pt x="3460765" y="1752600"/>
                </a:lnTo>
                <a:lnTo>
                  <a:pt x="3450121" y="1778000"/>
                </a:lnTo>
                <a:lnTo>
                  <a:pt x="3438115" y="1816100"/>
                </a:lnTo>
                <a:lnTo>
                  <a:pt x="3424759" y="1841500"/>
                </a:lnTo>
                <a:lnTo>
                  <a:pt x="3410063" y="1866900"/>
                </a:lnTo>
                <a:lnTo>
                  <a:pt x="3394037" y="1892300"/>
                </a:lnTo>
                <a:lnTo>
                  <a:pt x="3376691" y="1930400"/>
                </a:lnTo>
                <a:lnTo>
                  <a:pt x="3358036" y="1955800"/>
                </a:lnTo>
                <a:lnTo>
                  <a:pt x="3338082" y="1981200"/>
                </a:lnTo>
                <a:lnTo>
                  <a:pt x="3316839" y="2006600"/>
                </a:lnTo>
                <a:lnTo>
                  <a:pt x="3294317" y="2032000"/>
                </a:lnTo>
                <a:lnTo>
                  <a:pt x="3270528" y="2070100"/>
                </a:lnTo>
                <a:lnTo>
                  <a:pt x="3219185" y="2120900"/>
                </a:lnTo>
                <a:lnTo>
                  <a:pt x="3162893" y="2171700"/>
                </a:lnTo>
                <a:lnTo>
                  <a:pt x="3132917" y="2197100"/>
                </a:lnTo>
                <a:lnTo>
                  <a:pt x="3101734" y="2222500"/>
                </a:lnTo>
                <a:lnTo>
                  <a:pt x="3069355" y="2247900"/>
                </a:lnTo>
                <a:lnTo>
                  <a:pt x="3035791" y="2273300"/>
                </a:lnTo>
                <a:lnTo>
                  <a:pt x="3001051" y="2298700"/>
                </a:lnTo>
                <a:lnTo>
                  <a:pt x="2965145" y="2324100"/>
                </a:lnTo>
                <a:lnTo>
                  <a:pt x="2928085" y="2349500"/>
                </a:lnTo>
                <a:lnTo>
                  <a:pt x="2889880" y="2374900"/>
                </a:lnTo>
                <a:lnTo>
                  <a:pt x="2850541" y="2400300"/>
                </a:lnTo>
                <a:lnTo>
                  <a:pt x="2810078" y="2413000"/>
                </a:lnTo>
                <a:lnTo>
                  <a:pt x="2768501" y="2438400"/>
                </a:lnTo>
                <a:lnTo>
                  <a:pt x="2725820" y="2463800"/>
                </a:lnTo>
                <a:lnTo>
                  <a:pt x="2682047" y="2489200"/>
                </a:lnTo>
                <a:lnTo>
                  <a:pt x="2637190" y="2501900"/>
                </a:lnTo>
                <a:lnTo>
                  <a:pt x="2591261" y="2527300"/>
                </a:lnTo>
                <a:lnTo>
                  <a:pt x="2544270" y="2552700"/>
                </a:lnTo>
                <a:lnTo>
                  <a:pt x="2496226" y="2565400"/>
                </a:lnTo>
                <a:lnTo>
                  <a:pt x="2447141" y="2590800"/>
                </a:lnTo>
                <a:lnTo>
                  <a:pt x="2397025" y="2603500"/>
                </a:lnTo>
                <a:lnTo>
                  <a:pt x="2345887" y="2628900"/>
                </a:lnTo>
                <a:lnTo>
                  <a:pt x="2293739" y="2641600"/>
                </a:lnTo>
                <a:lnTo>
                  <a:pt x="2240590" y="2667000"/>
                </a:lnTo>
                <a:lnTo>
                  <a:pt x="2131332" y="2692400"/>
                </a:lnTo>
                <a:lnTo>
                  <a:pt x="2075243" y="2717800"/>
                </a:lnTo>
                <a:lnTo>
                  <a:pt x="1780616" y="2781300"/>
                </a:lnTo>
                <a:lnTo>
                  <a:pt x="1718926" y="2806700"/>
                </a:lnTo>
                <a:lnTo>
                  <a:pt x="1656339" y="2819400"/>
                </a:lnTo>
                <a:lnTo>
                  <a:pt x="1592864" y="2819400"/>
                </a:lnTo>
                <a:lnTo>
                  <a:pt x="1463294" y="2844800"/>
                </a:lnTo>
                <a:lnTo>
                  <a:pt x="2161940" y="2844800"/>
                </a:lnTo>
                <a:lnTo>
                  <a:pt x="2273456" y="2819400"/>
                </a:lnTo>
                <a:lnTo>
                  <a:pt x="2327857" y="2794000"/>
                </a:lnTo>
                <a:lnTo>
                  <a:pt x="2381338" y="2781300"/>
                </a:lnTo>
                <a:lnTo>
                  <a:pt x="2433889" y="2755900"/>
                </a:lnTo>
                <a:lnTo>
                  <a:pt x="2485498" y="2743200"/>
                </a:lnTo>
                <a:lnTo>
                  <a:pt x="2585847" y="2692400"/>
                </a:lnTo>
                <a:lnTo>
                  <a:pt x="2634565" y="2679700"/>
                </a:lnTo>
                <a:lnTo>
                  <a:pt x="2682296" y="2654300"/>
                </a:lnTo>
                <a:lnTo>
                  <a:pt x="2729030" y="2628900"/>
                </a:lnTo>
                <a:lnTo>
                  <a:pt x="2774757" y="2603500"/>
                </a:lnTo>
                <a:lnTo>
                  <a:pt x="2819464" y="2590800"/>
                </a:lnTo>
                <a:lnTo>
                  <a:pt x="2863140" y="2565400"/>
                </a:lnTo>
                <a:lnTo>
                  <a:pt x="2905775" y="2540000"/>
                </a:lnTo>
                <a:lnTo>
                  <a:pt x="2947358" y="2514600"/>
                </a:lnTo>
                <a:lnTo>
                  <a:pt x="2987877" y="2489200"/>
                </a:lnTo>
                <a:lnTo>
                  <a:pt x="3027321" y="2463800"/>
                </a:lnTo>
                <a:lnTo>
                  <a:pt x="3065680" y="2438400"/>
                </a:lnTo>
                <a:lnTo>
                  <a:pt x="3102942" y="2413000"/>
                </a:lnTo>
                <a:lnTo>
                  <a:pt x="3139096" y="2387600"/>
                </a:lnTo>
                <a:lnTo>
                  <a:pt x="3174131" y="2362200"/>
                </a:lnTo>
                <a:lnTo>
                  <a:pt x="3208035" y="2336800"/>
                </a:lnTo>
                <a:lnTo>
                  <a:pt x="3240799" y="2298700"/>
                </a:lnTo>
                <a:lnTo>
                  <a:pt x="3272410" y="2273300"/>
                </a:lnTo>
                <a:lnTo>
                  <a:pt x="3302858" y="2247900"/>
                </a:lnTo>
                <a:lnTo>
                  <a:pt x="3332132" y="2222500"/>
                </a:lnTo>
                <a:lnTo>
                  <a:pt x="3360220" y="2197100"/>
                </a:lnTo>
                <a:lnTo>
                  <a:pt x="3387112" y="2159000"/>
                </a:lnTo>
                <a:lnTo>
                  <a:pt x="3412796" y="2133600"/>
                </a:lnTo>
                <a:lnTo>
                  <a:pt x="3437261" y="2108200"/>
                </a:lnTo>
                <a:lnTo>
                  <a:pt x="3460496" y="2070100"/>
                </a:lnTo>
                <a:lnTo>
                  <a:pt x="3482491" y="2044700"/>
                </a:lnTo>
                <a:lnTo>
                  <a:pt x="3503233" y="2019300"/>
                </a:lnTo>
                <a:lnTo>
                  <a:pt x="3522713" y="1981200"/>
                </a:lnTo>
                <a:lnTo>
                  <a:pt x="3540918" y="1955800"/>
                </a:lnTo>
                <a:lnTo>
                  <a:pt x="3557838" y="1917700"/>
                </a:lnTo>
                <a:lnTo>
                  <a:pt x="3573462" y="1892300"/>
                </a:lnTo>
                <a:lnTo>
                  <a:pt x="3587778" y="1866900"/>
                </a:lnTo>
                <a:lnTo>
                  <a:pt x="3600776" y="1828800"/>
                </a:lnTo>
                <a:lnTo>
                  <a:pt x="3612445" y="1803400"/>
                </a:lnTo>
                <a:lnTo>
                  <a:pt x="3622772" y="1765300"/>
                </a:lnTo>
                <a:lnTo>
                  <a:pt x="3631748" y="1739900"/>
                </a:lnTo>
                <a:lnTo>
                  <a:pt x="3639362" y="1701800"/>
                </a:lnTo>
                <a:lnTo>
                  <a:pt x="3645601" y="1676400"/>
                </a:lnTo>
                <a:lnTo>
                  <a:pt x="3650455" y="1638300"/>
                </a:lnTo>
                <a:lnTo>
                  <a:pt x="3653914" y="1612900"/>
                </a:lnTo>
                <a:lnTo>
                  <a:pt x="3655965" y="1574800"/>
                </a:lnTo>
                <a:lnTo>
                  <a:pt x="3656598" y="1536700"/>
                </a:lnTo>
                <a:lnTo>
                  <a:pt x="3655802" y="1511300"/>
                </a:lnTo>
                <a:lnTo>
                  <a:pt x="3653565" y="1473200"/>
                </a:lnTo>
                <a:lnTo>
                  <a:pt x="3649877" y="1447800"/>
                </a:lnTo>
                <a:lnTo>
                  <a:pt x="3644726" y="1409700"/>
                </a:lnTo>
                <a:lnTo>
                  <a:pt x="3638102" y="1371600"/>
                </a:lnTo>
                <a:lnTo>
                  <a:pt x="3629993" y="1346200"/>
                </a:lnTo>
                <a:lnTo>
                  <a:pt x="3620389" y="1308100"/>
                </a:lnTo>
                <a:lnTo>
                  <a:pt x="3610647" y="1282700"/>
                </a:lnTo>
                <a:lnTo>
                  <a:pt x="3599817" y="1257300"/>
                </a:lnTo>
                <a:lnTo>
                  <a:pt x="3587908" y="1219200"/>
                </a:lnTo>
                <a:lnTo>
                  <a:pt x="3574934" y="1193800"/>
                </a:lnTo>
                <a:lnTo>
                  <a:pt x="3560906" y="1168400"/>
                </a:lnTo>
                <a:lnTo>
                  <a:pt x="3545835" y="1143000"/>
                </a:lnTo>
                <a:lnTo>
                  <a:pt x="3529733" y="1117600"/>
                </a:lnTo>
                <a:lnTo>
                  <a:pt x="3512612" y="1079500"/>
                </a:lnTo>
                <a:lnTo>
                  <a:pt x="3475360" y="1028700"/>
                </a:lnTo>
                <a:lnTo>
                  <a:pt x="3434173" y="977900"/>
                </a:lnTo>
                <a:lnTo>
                  <a:pt x="3389143" y="927100"/>
                </a:lnTo>
                <a:lnTo>
                  <a:pt x="3340366" y="876300"/>
                </a:lnTo>
                <a:lnTo>
                  <a:pt x="3287934" y="825500"/>
                </a:lnTo>
                <a:lnTo>
                  <a:pt x="3231941" y="774700"/>
                </a:lnTo>
                <a:lnTo>
                  <a:pt x="3202638" y="749300"/>
                </a:lnTo>
                <a:lnTo>
                  <a:pt x="3172481" y="723900"/>
                </a:lnTo>
                <a:lnTo>
                  <a:pt x="3141480" y="698500"/>
                </a:lnTo>
                <a:lnTo>
                  <a:pt x="3109648" y="673100"/>
                </a:lnTo>
                <a:lnTo>
                  <a:pt x="3076995" y="660400"/>
                </a:lnTo>
                <a:lnTo>
                  <a:pt x="3043535" y="635000"/>
                </a:lnTo>
                <a:lnTo>
                  <a:pt x="3009278" y="609600"/>
                </a:lnTo>
                <a:lnTo>
                  <a:pt x="2974236" y="584200"/>
                </a:lnTo>
                <a:lnTo>
                  <a:pt x="2938421" y="571500"/>
                </a:lnTo>
                <a:lnTo>
                  <a:pt x="2901845" y="546100"/>
                </a:lnTo>
                <a:lnTo>
                  <a:pt x="2864519" y="520700"/>
                </a:lnTo>
                <a:lnTo>
                  <a:pt x="2826456" y="508000"/>
                </a:lnTo>
                <a:lnTo>
                  <a:pt x="2787666" y="482600"/>
                </a:lnTo>
                <a:lnTo>
                  <a:pt x="2748162" y="469900"/>
                </a:lnTo>
                <a:lnTo>
                  <a:pt x="2707955" y="444500"/>
                </a:lnTo>
                <a:lnTo>
                  <a:pt x="2667057" y="419100"/>
                </a:lnTo>
                <a:lnTo>
                  <a:pt x="2583235" y="393700"/>
                </a:lnTo>
                <a:lnTo>
                  <a:pt x="2540334" y="368300"/>
                </a:lnTo>
                <a:lnTo>
                  <a:pt x="2496789" y="355600"/>
                </a:lnTo>
                <a:lnTo>
                  <a:pt x="2452611" y="330200"/>
                </a:lnTo>
                <a:lnTo>
                  <a:pt x="2362406" y="304800"/>
                </a:lnTo>
                <a:lnTo>
                  <a:pt x="2316401" y="279400"/>
                </a:lnTo>
                <a:lnTo>
                  <a:pt x="2028487" y="203200"/>
                </a:lnTo>
                <a:lnTo>
                  <a:pt x="1978629" y="177800"/>
                </a:lnTo>
                <a:lnTo>
                  <a:pt x="1928268" y="165100"/>
                </a:lnTo>
                <a:close/>
              </a:path>
              <a:path w="3656965" h="3073400">
                <a:moveTo>
                  <a:pt x="949008" y="12700"/>
                </a:moveTo>
                <a:lnTo>
                  <a:pt x="0" y="12700"/>
                </a:lnTo>
                <a:lnTo>
                  <a:pt x="49275" y="177800"/>
                </a:lnTo>
                <a:lnTo>
                  <a:pt x="108904" y="177800"/>
                </a:lnTo>
                <a:lnTo>
                  <a:pt x="168455" y="165100"/>
                </a:lnTo>
                <a:lnTo>
                  <a:pt x="1877415" y="165100"/>
                </a:lnTo>
                <a:lnTo>
                  <a:pt x="1562623" y="88900"/>
                </a:lnTo>
                <a:lnTo>
                  <a:pt x="1508655" y="88900"/>
                </a:lnTo>
                <a:lnTo>
                  <a:pt x="1399536" y="63500"/>
                </a:lnTo>
                <a:lnTo>
                  <a:pt x="1344408" y="63500"/>
                </a:lnTo>
                <a:lnTo>
                  <a:pt x="1288918" y="50800"/>
                </a:lnTo>
                <a:lnTo>
                  <a:pt x="1233076" y="50800"/>
                </a:lnTo>
                <a:lnTo>
                  <a:pt x="1176895" y="38100"/>
                </a:lnTo>
                <a:lnTo>
                  <a:pt x="1120385" y="38100"/>
                </a:lnTo>
                <a:lnTo>
                  <a:pt x="1063560" y="25400"/>
                </a:lnTo>
                <a:lnTo>
                  <a:pt x="1006430" y="25400"/>
                </a:lnTo>
                <a:lnTo>
                  <a:pt x="949008" y="12700"/>
                </a:lnTo>
                <a:close/>
              </a:path>
              <a:path w="3656965" h="3073400">
                <a:moveTo>
                  <a:pt x="716625" y="0"/>
                </a:moveTo>
                <a:lnTo>
                  <a:pt x="241371" y="0"/>
                </a:lnTo>
                <a:lnTo>
                  <a:pt x="181210" y="12700"/>
                </a:lnTo>
                <a:lnTo>
                  <a:pt x="775101" y="12700"/>
                </a:lnTo>
                <a:lnTo>
                  <a:pt x="716625" y="0"/>
                </a:lnTo>
                <a:close/>
              </a:path>
            </a:pathLst>
          </a:custGeom>
          <a:solidFill>
            <a:srgbClr val="09E61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532" y="1168909"/>
            <a:ext cx="3681984" cy="37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4202" y="619888"/>
            <a:ext cx="3645535" cy="561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8691" y="729995"/>
            <a:ext cx="147320" cy="230504"/>
          </a:xfrm>
          <a:custGeom>
            <a:avLst/>
            <a:gdLst/>
            <a:ahLst/>
            <a:cxnLst/>
            <a:rect l="l" t="t" r="r" b="b"/>
            <a:pathLst>
              <a:path w="147320" h="230505">
                <a:moveTo>
                  <a:pt x="81915" y="0"/>
                </a:moveTo>
                <a:lnTo>
                  <a:pt x="0" y="230377"/>
                </a:lnTo>
                <a:lnTo>
                  <a:pt x="147320" y="230377"/>
                </a:lnTo>
                <a:lnTo>
                  <a:pt x="819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18758" y="666115"/>
            <a:ext cx="156972" cy="24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9654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7" y="185292"/>
                </a:lnTo>
                <a:lnTo>
                  <a:pt x="329057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2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3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7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881" y="622808"/>
            <a:ext cx="399415" cy="558800"/>
          </a:xfrm>
          <a:custGeom>
            <a:avLst/>
            <a:gdLst/>
            <a:ahLst/>
            <a:cxnLst/>
            <a:rect l="l" t="t" r="r" b="b"/>
            <a:pathLst>
              <a:path w="39941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4978" y="29717"/>
                </a:lnTo>
                <a:lnTo>
                  <a:pt x="197231" y="32638"/>
                </a:lnTo>
                <a:lnTo>
                  <a:pt x="191516" y="35813"/>
                </a:lnTo>
                <a:lnTo>
                  <a:pt x="185801" y="38862"/>
                </a:lnTo>
                <a:lnTo>
                  <a:pt x="181356" y="43179"/>
                </a:lnTo>
                <a:lnTo>
                  <a:pt x="178181" y="48640"/>
                </a:lnTo>
                <a:lnTo>
                  <a:pt x="175006" y="54101"/>
                </a:lnTo>
                <a:lnTo>
                  <a:pt x="172974" y="61087"/>
                </a:lnTo>
                <a:lnTo>
                  <a:pt x="170561" y="102234"/>
                </a:lnTo>
                <a:lnTo>
                  <a:pt x="170561" y="509904"/>
                </a:lnTo>
                <a:lnTo>
                  <a:pt x="250063" y="509904"/>
                </a:lnTo>
                <a:lnTo>
                  <a:pt x="261300" y="509450"/>
                </a:lnTo>
                <a:lnTo>
                  <a:pt x="301466" y="493172"/>
                </a:lnTo>
                <a:lnTo>
                  <a:pt x="326856" y="451481"/>
                </a:lnTo>
                <a:lnTo>
                  <a:pt x="340496" y="404294"/>
                </a:lnTo>
                <a:lnTo>
                  <a:pt x="342900" y="393318"/>
                </a:lnTo>
                <a:lnTo>
                  <a:pt x="399034" y="393318"/>
                </a:lnTo>
                <a:lnTo>
                  <a:pt x="390017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7" y="509269"/>
                </a:lnTo>
                <a:lnTo>
                  <a:pt x="39878" y="503681"/>
                </a:lnTo>
                <a:lnTo>
                  <a:pt x="43616" y="464879"/>
                </a:lnTo>
                <a:lnTo>
                  <a:pt x="43688" y="455421"/>
                </a:lnTo>
                <a:lnTo>
                  <a:pt x="43688" y="103124"/>
                </a:lnTo>
                <a:lnTo>
                  <a:pt x="42037" y="61975"/>
                </a:lnTo>
                <a:lnTo>
                  <a:pt x="37338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2769" y="622808"/>
            <a:ext cx="444500" cy="558800"/>
          </a:xfrm>
          <a:custGeom>
            <a:avLst/>
            <a:gdLst/>
            <a:ahLst/>
            <a:cxnLst/>
            <a:rect l="l" t="t" r="r" b="b"/>
            <a:pathLst>
              <a:path w="444500" h="558800">
                <a:moveTo>
                  <a:pt x="0" y="0"/>
                </a:moveTo>
                <a:lnTo>
                  <a:pt x="237743" y="0"/>
                </a:lnTo>
                <a:lnTo>
                  <a:pt x="286297" y="2309"/>
                </a:lnTo>
                <a:lnTo>
                  <a:pt x="328326" y="9239"/>
                </a:lnTo>
                <a:lnTo>
                  <a:pt x="392810" y="36956"/>
                </a:lnTo>
                <a:lnTo>
                  <a:pt x="431498" y="84026"/>
                </a:lnTo>
                <a:lnTo>
                  <a:pt x="444372" y="151002"/>
                </a:lnTo>
                <a:lnTo>
                  <a:pt x="442870" y="177286"/>
                </a:lnTo>
                <a:lnTo>
                  <a:pt x="430817" y="224565"/>
                </a:lnTo>
                <a:lnTo>
                  <a:pt x="406862" y="264354"/>
                </a:lnTo>
                <a:lnTo>
                  <a:pt x="371861" y="294747"/>
                </a:lnTo>
                <a:lnTo>
                  <a:pt x="325955" y="315325"/>
                </a:lnTo>
                <a:lnTo>
                  <a:pt x="268666" y="325612"/>
                </a:lnTo>
                <a:lnTo>
                  <a:pt x="235711" y="326897"/>
                </a:lnTo>
                <a:lnTo>
                  <a:pt x="216727" y="326802"/>
                </a:lnTo>
                <a:lnTo>
                  <a:pt x="199564" y="326516"/>
                </a:lnTo>
                <a:lnTo>
                  <a:pt x="184187" y="326040"/>
                </a:lnTo>
                <a:lnTo>
                  <a:pt x="170560" y="325374"/>
                </a:lnTo>
                <a:lnTo>
                  <a:pt x="170560" y="456311"/>
                </a:lnTo>
                <a:lnTo>
                  <a:pt x="172719" y="494538"/>
                </a:lnTo>
                <a:lnTo>
                  <a:pt x="179450" y="512571"/>
                </a:lnTo>
                <a:lnTo>
                  <a:pt x="182498" y="517016"/>
                </a:lnTo>
                <a:lnTo>
                  <a:pt x="220090" y="531621"/>
                </a:lnTo>
                <a:lnTo>
                  <a:pt x="220090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6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2840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453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571" y="0"/>
                </a:lnTo>
                <a:lnTo>
                  <a:pt x="631571" y="26924"/>
                </a:lnTo>
                <a:lnTo>
                  <a:pt x="621571" y="30043"/>
                </a:lnTo>
                <a:lnTo>
                  <a:pt x="613298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853" y="528478"/>
                </a:lnTo>
                <a:lnTo>
                  <a:pt x="631571" y="531621"/>
                </a:lnTo>
                <a:lnTo>
                  <a:pt x="631571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6" y="513333"/>
                </a:lnTo>
                <a:lnTo>
                  <a:pt x="459994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20" y="237577"/>
                </a:lnTo>
                <a:lnTo>
                  <a:pt x="465643" y="198524"/>
                </a:lnTo>
                <a:lnTo>
                  <a:pt x="466790" y="155872"/>
                </a:lnTo>
                <a:lnTo>
                  <a:pt x="468630" y="112902"/>
                </a:lnTo>
                <a:lnTo>
                  <a:pt x="459994" y="112902"/>
                </a:lnTo>
                <a:lnTo>
                  <a:pt x="446220" y="154467"/>
                </a:lnTo>
                <a:lnTo>
                  <a:pt x="428878" y="201294"/>
                </a:lnTo>
                <a:lnTo>
                  <a:pt x="319277" y="496824"/>
                </a:lnTo>
                <a:lnTo>
                  <a:pt x="247141" y="496824"/>
                </a:lnTo>
                <a:lnTo>
                  <a:pt x="131825" y="164845"/>
                </a:lnTo>
                <a:lnTo>
                  <a:pt x="126847" y="150772"/>
                </a:lnTo>
                <a:lnTo>
                  <a:pt x="122189" y="136747"/>
                </a:lnTo>
                <a:lnTo>
                  <a:pt x="117842" y="122769"/>
                </a:lnTo>
                <a:lnTo>
                  <a:pt x="113791" y="108838"/>
                </a:lnTo>
                <a:lnTo>
                  <a:pt x="106425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89" y="268477"/>
                </a:lnTo>
                <a:lnTo>
                  <a:pt x="110489" y="456691"/>
                </a:lnTo>
                <a:lnTo>
                  <a:pt x="110678" y="470691"/>
                </a:lnTo>
                <a:lnTo>
                  <a:pt x="119125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7211" y="509524"/>
                </a:lnTo>
                <a:lnTo>
                  <a:pt x="40259" y="504063"/>
                </a:lnTo>
                <a:lnTo>
                  <a:pt x="43745" y="465691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689"/>
                </a:lnTo>
                <a:lnTo>
                  <a:pt x="10499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098" y="622808"/>
            <a:ext cx="501650" cy="558800"/>
          </a:xfrm>
          <a:custGeom>
            <a:avLst/>
            <a:gdLst/>
            <a:ahLst/>
            <a:cxnLst/>
            <a:rect l="l" t="t" r="r" b="b"/>
            <a:pathLst>
              <a:path w="501650" h="558800">
                <a:moveTo>
                  <a:pt x="11049" y="0"/>
                </a:moveTo>
                <a:lnTo>
                  <a:pt x="238632" y="0"/>
                </a:lnTo>
                <a:lnTo>
                  <a:pt x="238632" y="26924"/>
                </a:lnTo>
                <a:lnTo>
                  <a:pt x="229705" y="28259"/>
                </a:lnTo>
                <a:lnTo>
                  <a:pt x="222170" y="30178"/>
                </a:lnTo>
                <a:lnTo>
                  <a:pt x="216040" y="32692"/>
                </a:lnTo>
                <a:lnTo>
                  <a:pt x="211327" y="35813"/>
                </a:lnTo>
                <a:lnTo>
                  <a:pt x="206120" y="40258"/>
                </a:lnTo>
                <a:lnTo>
                  <a:pt x="203453" y="47116"/>
                </a:lnTo>
                <a:lnTo>
                  <a:pt x="203453" y="56387"/>
                </a:lnTo>
                <a:lnTo>
                  <a:pt x="203453" y="61087"/>
                </a:lnTo>
                <a:lnTo>
                  <a:pt x="204343" y="66293"/>
                </a:lnTo>
                <a:lnTo>
                  <a:pt x="206248" y="72136"/>
                </a:lnTo>
                <a:lnTo>
                  <a:pt x="208152" y="78104"/>
                </a:lnTo>
                <a:lnTo>
                  <a:pt x="230576" y="119506"/>
                </a:lnTo>
                <a:lnTo>
                  <a:pt x="275844" y="195199"/>
                </a:lnTo>
                <a:lnTo>
                  <a:pt x="325374" y="122300"/>
                </a:lnTo>
                <a:lnTo>
                  <a:pt x="347218" y="85216"/>
                </a:lnTo>
                <a:lnTo>
                  <a:pt x="352806" y="57657"/>
                </a:lnTo>
                <a:lnTo>
                  <a:pt x="352806" y="48894"/>
                </a:lnTo>
                <a:lnTo>
                  <a:pt x="318769" y="26924"/>
                </a:lnTo>
                <a:lnTo>
                  <a:pt x="318769" y="0"/>
                </a:lnTo>
                <a:lnTo>
                  <a:pt x="487806" y="0"/>
                </a:lnTo>
                <a:lnTo>
                  <a:pt x="487806" y="27304"/>
                </a:lnTo>
                <a:lnTo>
                  <a:pt x="479933" y="29590"/>
                </a:lnTo>
                <a:lnTo>
                  <a:pt x="472439" y="33019"/>
                </a:lnTo>
                <a:lnTo>
                  <a:pt x="440816" y="61594"/>
                </a:lnTo>
                <a:lnTo>
                  <a:pt x="410473" y="101725"/>
                </a:lnTo>
                <a:lnTo>
                  <a:pt x="307720" y="248030"/>
                </a:lnTo>
                <a:lnTo>
                  <a:pt x="441198" y="468121"/>
                </a:lnTo>
                <a:lnTo>
                  <a:pt x="464692" y="503681"/>
                </a:lnTo>
                <a:lnTo>
                  <a:pt x="469264" y="509269"/>
                </a:lnTo>
                <a:lnTo>
                  <a:pt x="473710" y="514857"/>
                </a:lnTo>
                <a:lnTo>
                  <a:pt x="477647" y="519049"/>
                </a:lnTo>
                <a:lnTo>
                  <a:pt x="481075" y="521715"/>
                </a:lnTo>
                <a:lnTo>
                  <a:pt x="484504" y="524509"/>
                </a:lnTo>
                <a:lnTo>
                  <a:pt x="487806" y="526668"/>
                </a:lnTo>
                <a:lnTo>
                  <a:pt x="491109" y="528065"/>
                </a:lnTo>
                <a:lnTo>
                  <a:pt x="494411" y="529589"/>
                </a:lnTo>
                <a:lnTo>
                  <a:pt x="497839" y="530732"/>
                </a:lnTo>
                <a:lnTo>
                  <a:pt x="501396" y="531621"/>
                </a:lnTo>
                <a:lnTo>
                  <a:pt x="501396" y="558672"/>
                </a:lnTo>
                <a:lnTo>
                  <a:pt x="273812" y="558672"/>
                </a:lnTo>
                <a:lnTo>
                  <a:pt x="273812" y="531621"/>
                </a:lnTo>
                <a:lnTo>
                  <a:pt x="282192" y="530308"/>
                </a:lnTo>
                <a:lnTo>
                  <a:pt x="289417" y="528446"/>
                </a:lnTo>
                <a:lnTo>
                  <a:pt x="295475" y="526014"/>
                </a:lnTo>
                <a:lnTo>
                  <a:pt x="300355" y="522986"/>
                </a:lnTo>
                <a:lnTo>
                  <a:pt x="306069" y="518667"/>
                </a:lnTo>
                <a:lnTo>
                  <a:pt x="308990" y="511682"/>
                </a:lnTo>
                <a:lnTo>
                  <a:pt x="308990" y="502157"/>
                </a:lnTo>
                <a:lnTo>
                  <a:pt x="308990" y="498855"/>
                </a:lnTo>
                <a:lnTo>
                  <a:pt x="302640" y="477519"/>
                </a:lnTo>
                <a:lnTo>
                  <a:pt x="300355" y="472058"/>
                </a:lnTo>
                <a:lnTo>
                  <a:pt x="298069" y="467232"/>
                </a:lnTo>
                <a:lnTo>
                  <a:pt x="295656" y="463041"/>
                </a:lnTo>
                <a:lnTo>
                  <a:pt x="293489" y="459160"/>
                </a:lnTo>
                <a:lnTo>
                  <a:pt x="290417" y="453802"/>
                </a:lnTo>
                <a:lnTo>
                  <a:pt x="286440" y="446968"/>
                </a:lnTo>
                <a:lnTo>
                  <a:pt x="281558" y="438657"/>
                </a:lnTo>
                <a:lnTo>
                  <a:pt x="224662" y="344931"/>
                </a:lnTo>
                <a:lnTo>
                  <a:pt x="157987" y="443611"/>
                </a:lnTo>
                <a:lnTo>
                  <a:pt x="152781" y="451484"/>
                </a:lnTo>
                <a:lnTo>
                  <a:pt x="148462" y="458724"/>
                </a:lnTo>
                <a:lnTo>
                  <a:pt x="144906" y="465327"/>
                </a:lnTo>
                <a:lnTo>
                  <a:pt x="141350" y="471804"/>
                </a:lnTo>
                <a:lnTo>
                  <a:pt x="138811" y="477900"/>
                </a:lnTo>
                <a:lnTo>
                  <a:pt x="137540" y="483362"/>
                </a:lnTo>
                <a:lnTo>
                  <a:pt x="136144" y="488822"/>
                </a:lnTo>
                <a:lnTo>
                  <a:pt x="135508" y="495172"/>
                </a:lnTo>
                <a:lnTo>
                  <a:pt x="135508" y="502538"/>
                </a:lnTo>
                <a:lnTo>
                  <a:pt x="135508" y="509904"/>
                </a:lnTo>
                <a:lnTo>
                  <a:pt x="169418" y="531621"/>
                </a:lnTo>
                <a:lnTo>
                  <a:pt x="169418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6619" y="529284"/>
                </a:lnTo>
                <a:lnTo>
                  <a:pt x="12954" y="526446"/>
                </a:lnTo>
                <a:lnTo>
                  <a:pt x="42749" y="502298"/>
                </a:lnTo>
                <a:lnTo>
                  <a:pt x="74904" y="460930"/>
                </a:lnTo>
                <a:lnTo>
                  <a:pt x="192786" y="292226"/>
                </a:lnTo>
                <a:lnTo>
                  <a:pt x="89662" y="120650"/>
                </a:lnTo>
                <a:lnTo>
                  <a:pt x="67087" y="84234"/>
                </a:lnTo>
                <a:lnTo>
                  <a:pt x="44846" y="51740"/>
                </a:lnTo>
                <a:lnTo>
                  <a:pt x="11049" y="26924"/>
                </a:lnTo>
                <a:lnTo>
                  <a:pt x="110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4202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3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4322" y="619888"/>
            <a:ext cx="541655" cy="561975"/>
          </a:xfrm>
          <a:custGeom>
            <a:avLst/>
            <a:gdLst/>
            <a:ahLst/>
            <a:cxnLst/>
            <a:rect l="l" t="t" r="r" b="b"/>
            <a:pathLst>
              <a:path w="541654" h="561975">
                <a:moveTo>
                  <a:pt x="238251" y="0"/>
                </a:moveTo>
                <a:lnTo>
                  <a:pt x="347599" y="0"/>
                </a:lnTo>
                <a:lnTo>
                  <a:pt x="482600" y="458342"/>
                </a:lnTo>
                <a:lnTo>
                  <a:pt x="486908" y="472634"/>
                </a:lnTo>
                <a:lnTo>
                  <a:pt x="500999" y="508125"/>
                </a:lnTo>
                <a:lnTo>
                  <a:pt x="532788" y="532395"/>
                </a:lnTo>
                <a:lnTo>
                  <a:pt x="541146" y="534542"/>
                </a:lnTo>
                <a:lnTo>
                  <a:pt x="541146" y="561593"/>
                </a:lnTo>
                <a:lnTo>
                  <a:pt x="315213" y="561593"/>
                </a:lnTo>
                <a:lnTo>
                  <a:pt x="315213" y="534542"/>
                </a:lnTo>
                <a:lnTo>
                  <a:pt x="325171" y="532874"/>
                </a:lnTo>
                <a:lnTo>
                  <a:pt x="333724" y="530336"/>
                </a:lnTo>
                <a:lnTo>
                  <a:pt x="356996" y="496062"/>
                </a:lnTo>
                <a:lnTo>
                  <a:pt x="356808" y="489513"/>
                </a:lnTo>
                <a:lnTo>
                  <a:pt x="350281" y="450230"/>
                </a:lnTo>
                <a:lnTo>
                  <a:pt x="333628" y="388365"/>
                </a:lnTo>
                <a:lnTo>
                  <a:pt x="158876" y="388365"/>
                </a:lnTo>
                <a:lnTo>
                  <a:pt x="145414" y="427227"/>
                </a:lnTo>
                <a:lnTo>
                  <a:pt x="134296" y="466790"/>
                </a:lnTo>
                <a:lnTo>
                  <a:pt x="132206" y="491489"/>
                </a:lnTo>
                <a:lnTo>
                  <a:pt x="134873" y="509254"/>
                </a:lnTo>
                <a:lnTo>
                  <a:pt x="142874" y="522350"/>
                </a:lnTo>
                <a:lnTo>
                  <a:pt x="156209" y="530780"/>
                </a:lnTo>
                <a:lnTo>
                  <a:pt x="174878" y="534542"/>
                </a:lnTo>
                <a:lnTo>
                  <a:pt x="174878" y="561593"/>
                </a:lnTo>
                <a:lnTo>
                  <a:pt x="0" y="561593"/>
                </a:lnTo>
                <a:lnTo>
                  <a:pt x="0" y="534542"/>
                </a:lnTo>
                <a:lnTo>
                  <a:pt x="7381" y="533233"/>
                </a:lnTo>
                <a:lnTo>
                  <a:pt x="14287" y="531018"/>
                </a:lnTo>
                <a:lnTo>
                  <a:pt x="47498" y="499363"/>
                </a:lnTo>
                <a:lnTo>
                  <a:pt x="67563" y="454660"/>
                </a:lnTo>
                <a:lnTo>
                  <a:pt x="2382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6064" y="1818132"/>
            <a:ext cx="7984235" cy="405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5474" y="1857362"/>
            <a:ext cx="7857744" cy="3928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89125" y="1851025"/>
          <a:ext cx="7858759" cy="3929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9624"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ACTION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CONTENT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TIME</a:t>
                      </a:r>
                      <a:endParaRPr sz="2000">
                        <a:latin typeface="Cambria"/>
                        <a:cs typeface="Cambr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ELEMENT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SIGNATURE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25.10.2016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Palpate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Abdomen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Hourly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2,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Mr.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Harsha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firmness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Q4H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24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hrs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505200" y="1219200"/>
            <a:ext cx="6858000" cy="5867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220330" y="2967336"/>
            <a:ext cx="50760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OF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1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925" y="1187196"/>
            <a:ext cx="6552819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6473" y="684402"/>
            <a:ext cx="6529793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2795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1" y="0"/>
                </a:moveTo>
                <a:lnTo>
                  <a:pt x="0" y="209423"/>
                </a:lnTo>
                <a:lnTo>
                  <a:pt x="133857" y="209423"/>
                </a:lnTo>
                <a:lnTo>
                  <a:pt x="744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2262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1" y="0"/>
                </a:moveTo>
                <a:lnTo>
                  <a:pt x="0" y="209423"/>
                </a:lnTo>
                <a:lnTo>
                  <a:pt x="133857" y="209423"/>
                </a:lnTo>
                <a:lnTo>
                  <a:pt x="744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6559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160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2" y="162687"/>
                </a:lnTo>
                <a:lnTo>
                  <a:pt x="351282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1" y="24637"/>
                </a:lnTo>
                <a:lnTo>
                  <a:pt x="311531" y="0"/>
                </a:lnTo>
                <a:lnTo>
                  <a:pt x="452120" y="0"/>
                </a:lnTo>
                <a:lnTo>
                  <a:pt x="452120" y="24637"/>
                </a:lnTo>
                <a:lnTo>
                  <a:pt x="442214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43" y="427843"/>
                </a:lnTo>
                <a:lnTo>
                  <a:pt x="108458" y="467359"/>
                </a:lnTo>
                <a:lnTo>
                  <a:pt x="140716" y="483362"/>
                </a:lnTo>
                <a:lnTo>
                  <a:pt x="140716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5" y="54609"/>
                </a:lnTo>
                <a:lnTo>
                  <a:pt x="9144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66050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7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674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7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154"/>
                </a:lnTo>
                <a:lnTo>
                  <a:pt x="38735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858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2" y="162687"/>
                </a:lnTo>
                <a:lnTo>
                  <a:pt x="351282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20" y="0"/>
                </a:lnTo>
                <a:lnTo>
                  <a:pt x="452120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7" y="208454"/>
                </a:lnTo>
                <a:lnTo>
                  <a:pt x="10023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43" y="427843"/>
                </a:lnTo>
                <a:lnTo>
                  <a:pt x="108458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3805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6" y="0"/>
                </a:lnTo>
                <a:lnTo>
                  <a:pt x="195326" y="24637"/>
                </a:lnTo>
                <a:lnTo>
                  <a:pt x="186436" y="27050"/>
                </a:lnTo>
                <a:lnTo>
                  <a:pt x="179324" y="29717"/>
                </a:lnTo>
                <a:lnTo>
                  <a:pt x="174117" y="32638"/>
                </a:lnTo>
                <a:lnTo>
                  <a:pt x="168910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330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5" y="357631"/>
                </a:lnTo>
                <a:lnTo>
                  <a:pt x="362839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21844" y="475233"/>
                </a:lnTo>
                <a:lnTo>
                  <a:pt x="27178" y="472185"/>
                </a:lnTo>
                <a:lnTo>
                  <a:pt x="31115" y="468249"/>
                </a:lnTo>
                <a:lnTo>
                  <a:pt x="33655" y="463041"/>
                </a:lnTo>
                <a:lnTo>
                  <a:pt x="36322" y="457962"/>
                </a:lnTo>
                <a:lnTo>
                  <a:pt x="39878" y="414146"/>
                </a:lnTo>
                <a:lnTo>
                  <a:pt x="39878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4" y="56514"/>
                </a:lnTo>
                <a:lnTo>
                  <a:pt x="36703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1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5939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153" y="0"/>
                </a:lnTo>
                <a:lnTo>
                  <a:pt x="260328" y="2117"/>
                </a:lnTo>
                <a:lnTo>
                  <a:pt x="298561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3" y="137413"/>
                </a:lnTo>
                <a:lnTo>
                  <a:pt x="402734" y="161293"/>
                </a:lnTo>
                <a:lnTo>
                  <a:pt x="391737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368" y="286752"/>
                </a:lnTo>
                <a:lnTo>
                  <a:pt x="244310" y="296138"/>
                </a:lnTo>
                <a:lnTo>
                  <a:pt x="214375" y="297306"/>
                </a:lnTo>
                <a:lnTo>
                  <a:pt x="197109" y="297213"/>
                </a:lnTo>
                <a:lnTo>
                  <a:pt x="181498" y="296941"/>
                </a:lnTo>
                <a:lnTo>
                  <a:pt x="167530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241" y="456564"/>
                </a:lnTo>
                <a:lnTo>
                  <a:pt x="163195" y="466089"/>
                </a:lnTo>
                <a:lnTo>
                  <a:pt x="165988" y="470153"/>
                </a:lnTo>
                <a:lnTo>
                  <a:pt x="200151" y="483362"/>
                </a:lnTo>
                <a:lnTo>
                  <a:pt x="200151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9198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6436" y="27050"/>
                </a:lnTo>
                <a:lnTo>
                  <a:pt x="179324" y="29717"/>
                </a:lnTo>
                <a:lnTo>
                  <a:pt x="174116" y="32638"/>
                </a:lnTo>
                <a:lnTo>
                  <a:pt x="168910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3" y="93090"/>
                </a:lnTo>
                <a:lnTo>
                  <a:pt x="155193" y="463676"/>
                </a:lnTo>
                <a:lnTo>
                  <a:pt x="227329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5" y="357631"/>
                </a:lnTo>
                <a:lnTo>
                  <a:pt x="362838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154"/>
                </a:lnTo>
                <a:lnTo>
                  <a:pt x="21843" y="475233"/>
                </a:lnTo>
                <a:lnTo>
                  <a:pt x="27177" y="472185"/>
                </a:lnTo>
                <a:lnTo>
                  <a:pt x="31114" y="468249"/>
                </a:lnTo>
                <a:lnTo>
                  <a:pt x="33654" y="463041"/>
                </a:lnTo>
                <a:lnTo>
                  <a:pt x="36322" y="457962"/>
                </a:lnTo>
                <a:lnTo>
                  <a:pt x="39877" y="414146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5673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4" y="49149"/>
                </a:lnTo>
                <a:lnTo>
                  <a:pt x="157606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5" y="463422"/>
                </a:lnTo>
                <a:lnTo>
                  <a:pt x="36321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5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6817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8023" y="0"/>
                </a:lnTo>
                <a:lnTo>
                  <a:pt x="438023" y="130682"/>
                </a:lnTo>
                <a:lnTo>
                  <a:pt x="386969" y="130682"/>
                </a:lnTo>
                <a:lnTo>
                  <a:pt x="383633" y="118850"/>
                </a:lnTo>
                <a:lnTo>
                  <a:pt x="380666" y="108696"/>
                </a:lnTo>
                <a:lnTo>
                  <a:pt x="378057" y="100232"/>
                </a:lnTo>
                <a:lnTo>
                  <a:pt x="375793" y="93471"/>
                </a:lnTo>
                <a:lnTo>
                  <a:pt x="373125" y="85470"/>
                </a:lnTo>
                <a:lnTo>
                  <a:pt x="348488" y="52577"/>
                </a:lnTo>
                <a:lnTo>
                  <a:pt x="344169" y="50291"/>
                </a:lnTo>
                <a:lnTo>
                  <a:pt x="339979" y="48005"/>
                </a:lnTo>
                <a:lnTo>
                  <a:pt x="334771" y="46354"/>
                </a:lnTo>
                <a:lnTo>
                  <a:pt x="328421" y="45212"/>
                </a:lnTo>
                <a:lnTo>
                  <a:pt x="322071" y="44195"/>
                </a:lnTo>
                <a:lnTo>
                  <a:pt x="313817" y="43560"/>
                </a:lnTo>
                <a:lnTo>
                  <a:pt x="303656" y="43560"/>
                </a:lnTo>
                <a:lnTo>
                  <a:pt x="276859" y="43560"/>
                </a:lnTo>
                <a:lnTo>
                  <a:pt x="276859" y="414527"/>
                </a:lnTo>
                <a:lnTo>
                  <a:pt x="276931" y="423818"/>
                </a:lnTo>
                <a:lnTo>
                  <a:pt x="282067" y="461009"/>
                </a:lnTo>
                <a:lnTo>
                  <a:pt x="284099" y="465327"/>
                </a:lnTo>
                <a:lnTo>
                  <a:pt x="321944" y="483362"/>
                </a:lnTo>
                <a:lnTo>
                  <a:pt x="321944" y="508000"/>
                </a:lnTo>
                <a:lnTo>
                  <a:pt x="116458" y="508000"/>
                </a:lnTo>
                <a:lnTo>
                  <a:pt x="116458" y="483362"/>
                </a:lnTo>
                <a:lnTo>
                  <a:pt x="123864" y="481933"/>
                </a:lnTo>
                <a:lnTo>
                  <a:pt x="130460" y="480313"/>
                </a:lnTo>
                <a:lnTo>
                  <a:pt x="154812" y="464438"/>
                </a:lnTo>
                <a:lnTo>
                  <a:pt x="157861" y="459231"/>
                </a:lnTo>
                <a:lnTo>
                  <a:pt x="161544" y="414527"/>
                </a:lnTo>
                <a:lnTo>
                  <a:pt x="161544" y="43560"/>
                </a:lnTo>
                <a:lnTo>
                  <a:pt x="131444" y="43560"/>
                </a:lnTo>
                <a:lnTo>
                  <a:pt x="120890" y="43892"/>
                </a:lnTo>
                <a:lnTo>
                  <a:pt x="81045" y="59983"/>
                </a:lnTo>
                <a:lnTo>
                  <a:pt x="61468" y="95122"/>
                </a:lnTo>
                <a:lnTo>
                  <a:pt x="51054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1294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6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6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4" y="468502"/>
                </a:lnTo>
                <a:lnTo>
                  <a:pt x="33655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8" y="414527"/>
                </a:lnTo>
                <a:lnTo>
                  <a:pt x="39878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4" y="56387"/>
                </a:lnTo>
                <a:lnTo>
                  <a:pt x="36703" y="50037"/>
                </a:lnTo>
                <a:lnTo>
                  <a:pt x="34036" y="44957"/>
                </a:lnTo>
                <a:lnTo>
                  <a:pt x="31495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2054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685" y="0"/>
                </a:lnTo>
                <a:lnTo>
                  <a:pt x="282384" y="228853"/>
                </a:lnTo>
                <a:lnTo>
                  <a:pt x="305030" y="269841"/>
                </a:lnTo>
                <a:lnTo>
                  <a:pt x="323988" y="305470"/>
                </a:lnTo>
                <a:lnTo>
                  <a:pt x="341427" y="340244"/>
                </a:lnTo>
                <a:lnTo>
                  <a:pt x="349313" y="356869"/>
                </a:lnTo>
                <a:lnTo>
                  <a:pt x="355282" y="356869"/>
                </a:lnTo>
                <a:lnTo>
                  <a:pt x="353522" y="311366"/>
                </a:lnTo>
                <a:lnTo>
                  <a:pt x="352250" y="263826"/>
                </a:lnTo>
                <a:lnTo>
                  <a:pt x="351478" y="214262"/>
                </a:lnTo>
                <a:lnTo>
                  <a:pt x="351218" y="162687"/>
                </a:lnTo>
                <a:lnTo>
                  <a:pt x="351218" y="93471"/>
                </a:lnTo>
                <a:lnTo>
                  <a:pt x="351099" y="82208"/>
                </a:lnTo>
                <a:lnTo>
                  <a:pt x="343598" y="42163"/>
                </a:lnTo>
                <a:lnTo>
                  <a:pt x="341058" y="38353"/>
                </a:lnTo>
                <a:lnTo>
                  <a:pt x="311467" y="24637"/>
                </a:lnTo>
                <a:lnTo>
                  <a:pt x="311467" y="0"/>
                </a:lnTo>
                <a:lnTo>
                  <a:pt x="452056" y="0"/>
                </a:lnTo>
                <a:lnTo>
                  <a:pt x="452056" y="24637"/>
                </a:lnTo>
                <a:lnTo>
                  <a:pt x="442150" y="27812"/>
                </a:lnTo>
                <a:lnTo>
                  <a:pt x="435165" y="30606"/>
                </a:lnTo>
                <a:lnTo>
                  <a:pt x="413103" y="65075"/>
                </a:lnTo>
                <a:lnTo>
                  <a:pt x="411924" y="93471"/>
                </a:lnTo>
                <a:lnTo>
                  <a:pt x="411924" y="508000"/>
                </a:lnTo>
                <a:lnTo>
                  <a:pt x="317309" y="508000"/>
                </a:lnTo>
                <a:lnTo>
                  <a:pt x="149923" y="218439"/>
                </a:lnTo>
                <a:lnTo>
                  <a:pt x="120554" y="166004"/>
                </a:lnTo>
                <a:lnTo>
                  <a:pt x="100139" y="126237"/>
                </a:lnTo>
                <a:lnTo>
                  <a:pt x="96710" y="126237"/>
                </a:lnTo>
                <a:lnTo>
                  <a:pt x="98357" y="166792"/>
                </a:lnTo>
                <a:lnTo>
                  <a:pt x="99504" y="208454"/>
                </a:lnTo>
                <a:lnTo>
                  <a:pt x="100175" y="251235"/>
                </a:lnTo>
                <a:lnTo>
                  <a:pt x="100393" y="295147"/>
                </a:lnTo>
                <a:lnTo>
                  <a:pt x="100393" y="414908"/>
                </a:lnTo>
                <a:lnTo>
                  <a:pt x="100580" y="427843"/>
                </a:lnTo>
                <a:lnTo>
                  <a:pt x="108394" y="467359"/>
                </a:lnTo>
                <a:lnTo>
                  <a:pt x="140652" y="483362"/>
                </a:lnTo>
                <a:lnTo>
                  <a:pt x="1406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69" y="480949"/>
                </a:lnTo>
                <a:lnTo>
                  <a:pt x="16433" y="478154"/>
                </a:lnTo>
                <a:lnTo>
                  <a:pt x="21755" y="475233"/>
                </a:lnTo>
                <a:lnTo>
                  <a:pt x="27089" y="472185"/>
                </a:lnTo>
                <a:lnTo>
                  <a:pt x="31064" y="468249"/>
                </a:lnTo>
                <a:lnTo>
                  <a:pt x="33667" y="463041"/>
                </a:lnTo>
                <a:lnTo>
                  <a:pt x="36271" y="457962"/>
                </a:lnTo>
                <a:lnTo>
                  <a:pt x="39801" y="414908"/>
                </a:lnTo>
                <a:lnTo>
                  <a:pt x="39801" y="93090"/>
                </a:lnTo>
                <a:lnTo>
                  <a:pt x="37388" y="54609"/>
                </a:lnTo>
                <a:lnTo>
                  <a:pt x="910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6472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60" y="30225"/>
                </a:lnTo>
                <a:lnTo>
                  <a:pt x="172821" y="33400"/>
                </a:lnTo>
                <a:lnTo>
                  <a:pt x="167982" y="36449"/>
                </a:lnTo>
                <a:lnTo>
                  <a:pt x="164325" y="40258"/>
                </a:lnTo>
                <a:lnTo>
                  <a:pt x="161848" y="44703"/>
                </a:lnTo>
                <a:lnTo>
                  <a:pt x="159359" y="49149"/>
                </a:lnTo>
                <a:lnTo>
                  <a:pt x="157632" y="54990"/>
                </a:lnTo>
                <a:lnTo>
                  <a:pt x="155143" y="93852"/>
                </a:lnTo>
                <a:lnTo>
                  <a:pt x="155143" y="414527"/>
                </a:lnTo>
                <a:lnTo>
                  <a:pt x="155143" y="423290"/>
                </a:lnTo>
                <a:lnTo>
                  <a:pt x="158864" y="456945"/>
                </a:lnTo>
                <a:lnTo>
                  <a:pt x="16035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69" y="480949"/>
                </a:lnTo>
                <a:lnTo>
                  <a:pt x="16421" y="478281"/>
                </a:lnTo>
                <a:lnTo>
                  <a:pt x="21755" y="475360"/>
                </a:lnTo>
                <a:lnTo>
                  <a:pt x="27089" y="472566"/>
                </a:lnTo>
                <a:lnTo>
                  <a:pt x="31064" y="468502"/>
                </a:lnTo>
                <a:lnTo>
                  <a:pt x="33667" y="463422"/>
                </a:lnTo>
                <a:lnTo>
                  <a:pt x="36271" y="458342"/>
                </a:lnTo>
                <a:lnTo>
                  <a:pt x="37947" y="451992"/>
                </a:lnTo>
                <a:lnTo>
                  <a:pt x="39801" y="414527"/>
                </a:lnTo>
                <a:lnTo>
                  <a:pt x="39801" y="93471"/>
                </a:lnTo>
                <a:lnTo>
                  <a:pt x="36639" y="50037"/>
                </a:lnTo>
                <a:lnTo>
                  <a:pt x="34035" y="44957"/>
                </a:lnTo>
                <a:lnTo>
                  <a:pt x="31432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94298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0882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385" y="510540"/>
                </a:lnTo>
                <a:lnTo>
                  <a:pt x="286385" y="485902"/>
                </a:lnTo>
                <a:lnTo>
                  <a:pt x="295459" y="484376"/>
                </a:lnTo>
                <a:lnTo>
                  <a:pt x="303260" y="482076"/>
                </a:lnTo>
                <a:lnTo>
                  <a:pt x="324357" y="450977"/>
                </a:lnTo>
                <a:lnTo>
                  <a:pt x="324193" y="445021"/>
                </a:lnTo>
                <a:lnTo>
                  <a:pt x="315995" y="399873"/>
                </a:lnTo>
                <a:lnTo>
                  <a:pt x="303149" y="353060"/>
                </a:lnTo>
                <a:lnTo>
                  <a:pt x="144272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51" y="462988"/>
                </a:lnTo>
                <a:lnTo>
                  <a:pt x="129793" y="474837"/>
                </a:lnTo>
                <a:lnTo>
                  <a:pt x="141894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45" y="484733"/>
                </a:lnTo>
                <a:lnTo>
                  <a:pt x="12874" y="482742"/>
                </a:lnTo>
                <a:lnTo>
                  <a:pt x="43052" y="453898"/>
                </a:lnTo>
                <a:lnTo>
                  <a:pt x="61340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3767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4" y="0"/>
                </a:moveTo>
                <a:lnTo>
                  <a:pt x="315848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0882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384" y="510540"/>
                </a:lnTo>
                <a:lnTo>
                  <a:pt x="286384" y="485902"/>
                </a:lnTo>
                <a:lnTo>
                  <a:pt x="295459" y="484376"/>
                </a:lnTo>
                <a:lnTo>
                  <a:pt x="303260" y="482076"/>
                </a:lnTo>
                <a:lnTo>
                  <a:pt x="324357" y="450977"/>
                </a:lnTo>
                <a:lnTo>
                  <a:pt x="324193" y="445021"/>
                </a:lnTo>
                <a:lnTo>
                  <a:pt x="315995" y="399873"/>
                </a:lnTo>
                <a:lnTo>
                  <a:pt x="303148" y="353060"/>
                </a:lnTo>
                <a:lnTo>
                  <a:pt x="144271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51" y="462988"/>
                </a:lnTo>
                <a:lnTo>
                  <a:pt x="129793" y="474837"/>
                </a:lnTo>
                <a:lnTo>
                  <a:pt x="141894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45" y="484733"/>
                </a:lnTo>
                <a:lnTo>
                  <a:pt x="12874" y="482742"/>
                </a:lnTo>
                <a:lnTo>
                  <a:pt x="43052" y="453898"/>
                </a:lnTo>
                <a:lnTo>
                  <a:pt x="61340" y="413385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3577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20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3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1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1" y="314579"/>
                </a:lnTo>
                <a:lnTo>
                  <a:pt x="264541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9" y="303530"/>
                </a:lnTo>
                <a:lnTo>
                  <a:pt x="242189" y="279019"/>
                </a:lnTo>
                <a:lnTo>
                  <a:pt x="432689" y="279019"/>
                </a:lnTo>
                <a:lnTo>
                  <a:pt x="432689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8" y="367919"/>
                </a:lnTo>
                <a:lnTo>
                  <a:pt x="395858" y="508254"/>
                </a:lnTo>
                <a:lnTo>
                  <a:pt x="342265" y="519302"/>
                </a:lnTo>
                <a:lnTo>
                  <a:pt x="316992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2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40" y="456311"/>
                </a:lnTo>
                <a:lnTo>
                  <a:pt x="30003" y="420500"/>
                </a:lnTo>
                <a:lnTo>
                  <a:pt x="13334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962" y="2035302"/>
            <a:ext cx="7467600" cy="4005579"/>
          </a:xfrm>
          <a:custGeom>
            <a:avLst/>
            <a:gdLst/>
            <a:ahLst/>
            <a:cxnLst/>
            <a:rect l="l" t="t" r="r" b="b"/>
            <a:pathLst>
              <a:path w="7467600" h="4005579">
                <a:moveTo>
                  <a:pt x="6800088" y="0"/>
                </a:moveTo>
                <a:lnTo>
                  <a:pt x="667524" y="0"/>
                </a:lnTo>
                <a:lnTo>
                  <a:pt x="619852" y="1675"/>
                </a:lnTo>
                <a:lnTo>
                  <a:pt x="573084" y="6628"/>
                </a:lnTo>
                <a:lnTo>
                  <a:pt x="527334" y="14744"/>
                </a:lnTo>
                <a:lnTo>
                  <a:pt x="482715" y="25910"/>
                </a:lnTo>
                <a:lnTo>
                  <a:pt x="439339" y="40014"/>
                </a:lnTo>
                <a:lnTo>
                  <a:pt x="397320" y="56943"/>
                </a:lnTo>
                <a:lnTo>
                  <a:pt x="356771" y="76584"/>
                </a:lnTo>
                <a:lnTo>
                  <a:pt x="317803" y="98824"/>
                </a:lnTo>
                <a:lnTo>
                  <a:pt x="280532" y="123550"/>
                </a:lnTo>
                <a:lnTo>
                  <a:pt x="245068" y="150649"/>
                </a:lnTo>
                <a:lnTo>
                  <a:pt x="211526" y="180008"/>
                </a:lnTo>
                <a:lnTo>
                  <a:pt x="180019" y="211515"/>
                </a:lnTo>
                <a:lnTo>
                  <a:pt x="150658" y="245056"/>
                </a:lnTo>
                <a:lnTo>
                  <a:pt x="123558" y="280518"/>
                </a:lnTo>
                <a:lnTo>
                  <a:pt x="98831" y="317789"/>
                </a:lnTo>
                <a:lnTo>
                  <a:pt x="76590" y="356755"/>
                </a:lnTo>
                <a:lnTo>
                  <a:pt x="56947" y="397304"/>
                </a:lnTo>
                <a:lnTo>
                  <a:pt x="40017" y="439323"/>
                </a:lnTo>
                <a:lnTo>
                  <a:pt x="25912" y="482699"/>
                </a:lnTo>
                <a:lnTo>
                  <a:pt x="14745" y="527318"/>
                </a:lnTo>
                <a:lnTo>
                  <a:pt x="6628" y="573069"/>
                </a:lnTo>
                <a:lnTo>
                  <a:pt x="1676" y="619838"/>
                </a:lnTo>
                <a:lnTo>
                  <a:pt x="0" y="667512"/>
                </a:lnTo>
                <a:lnTo>
                  <a:pt x="0" y="3337560"/>
                </a:lnTo>
                <a:lnTo>
                  <a:pt x="1676" y="3385229"/>
                </a:lnTo>
                <a:lnTo>
                  <a:pt x="6628" y="3431994"/>
                </a:lnTo>
                <a:lnTo>
                  <a:pt x="14745" y="3477741"/>
                </a:lnTo>
                <a:lnTo>
                  <a:pt x="25912" y="3522359"/>
                </a:lnTo>
                <a:lnTo>
                  <a:pt x="40017" y="3565733"/>
                </a:lnTo>
                <a:lnTo>
                  <a:pt x="56947" y="3607751"/>
                </a:lnTo>
                <a:lnTo>
                  <a:pt x="76590" y="3648299"/>
                </a:lnTo>
                <a:lnTo>
                  <a:pt x="98831" y="3687265"/>
                </a:lnTo>
                <a:lnTo>
                  <a:pt x="123558" y="3724537"/>
                </a:lnTo>
                <a:lnTo>
                  <a:pt x="150658" y="3760000"/>
                </a:lnTo>
                <a:lnTo>
                  <a:pt x="180019" y="3793541"/>
                </a:lnTo>
                <a:lnTo>
                  <a:pt x="211526" y="3825049"/>
                </a:lnTo>
                <a:lnTo>
                  <a:pt x="245068" y="3854410"/>
                </a:lnTo>
                <a:lnTo>
                  <a:pt x="280532" y="3881510"/>
                </a:lnTo>
                <a:lnTo>
                  <a:pt x="317803" y="3906238"/>
                </a:lnTo>
                <a:lnTo>
                  <a:pt x="356771" y="3928479"/>
                </a:lnTo>
                <a:lnTo>
                  <a:pt x="397320" y="3948122"/>
                </a:lnTo>
                <a:lnTo>
                  <a:pt x="439339" y="3965052"/>
                </a:lnTo>
                <a:lnTo>
                  <a:pt x="482715" y="3979158"/>
                </a:lnTo>
                <a:lnTo>
                  <a:pt x="527334" y="3990326"/>
                </a:lnTo>
                <a:lnTo>
                  <a:pt x="573084" y="3998442"/>
                </a:lnTo>
                <a:lnTo>
                  <a:pt x="619852" y="4003395"/>
                </a:lnTo>
                <a:lnTo>
                  <a:pt x="667524" y="4005072"/>
                </a:lnTo>
                <a:lnTo>
                  <a:pt x="6800088" y="4005072"/>
                </a:lnTo>
                <a:lnTo>
                  <a:pt x="6847761" y="4003395"/>
                </a:lnTo>
                <a:lnTo>
                  <a:pt x="6894530" y="3998442"/>
                </a:lnTo>
                <a:lnTo>
                  <a:pt x="6940281" y="3990326"/>
                </a:lnTo>
                <a:lnTo>
                  <a:pt x="6984900" y="3979158"/>
                </a:lnTo>
                <a:lnTo>
                  <a:pt x="7028276" y="3965052"/>
                </a:lnTo>
                <a:lnTo>
                  <a:pt x="7070295" y="3948122"/>
                </a:lnTo>
                <a:lnTo>
                  <a:pt x="7110844" y="3928479"/>
                </a:lnTo>
                <a:lnTo>
                  <a:pt x="7149810" y="3906238"/>
                </a:lnTo>
                <a:lnTo>
                  <a:pt x="7187081" y="3881510"/>
                </a:lnTo>
                <a:lnTo>
                  <a:pt x="7222543" y="3854410"/>
                </a:lnTo>
                <a:lnTo>
                  <a:pt x="7256084" y="3825049"/>
                </a:lnTo>
                <a:lnTo>
                  <a:pt x="7287591" y="3793541"/>
                </a:lnTo>
                <a:lnTo>
                  <a:pt x="7316950" y="3760000"/>
                </a:lnTo>
                <a:lnTo>
                  <a:pt x="7344049" y="3724537"/>
                </a:lnTo>
                <a:lnTo>
                  <a:pt x="7368775" y="3687265"/>
                </a:lnTo>
                <a:lnTo>
                  <a:pt x="7391015" y="3648299"/>
                </a:lnTo>
                <a:lnTo>
                  <a:pt x="7410656" y="3607751"/>
                </a:lnTo>
                <a:lnTo>
                  <a:pt x="7427585" y="3565733"/>
                </a:lnTo>
                <a:lnTo>
                  <a:pt x="7441689" y="3522359"/>
                </a:lnTo>
                <a:lnTo>
                  <a:pt x="7452855" y="3477741"/>
                </a:lnTo>
                <a:lnTo>
                  <a:pt x="7460971" y="3431994"/>
                </a:lnTo>
                <a:lnTo>
                  <a:pt x="7465924" y="3385229"/>
                </a:lnTo>
                <a:lnTo>
                  <a:pt x="7467600" y="3337560"/>
                </a:lnTo>
                <a:lnTo>
                  <a:pt x="7467600" y="667512"/>
                </a:lnTo>
                <a:lnTo>
                  <a:pt x="7465924" y="619838"/>
                </a:lnTo>
                <a:lnTo>
                  <a:pt x="7460971" y="573069"/>
                </a:lnTo>
                <a:lnTo>
                  <a:pt x="7452855" y="527318"/>
                </a:lnTo>
                <a:lnTo>
                  <a:pt x="7441689" y="482699"/>
                </a:lnTo>
                <a:lnTo>
                  <a:pt x="7427585" y="439323"/>
                </a:lnTo>
                <a:lnTo>
                  <a:pt x="7410656" y="397304"/>
                </a:lnTo>
                <a:lnTo>
                  <a:pt x="7391015" y="356755"/>
                </a:lnTo>
                <a:lnTo>
                  <a:pt x="7368775" y="317789"/>
                </a:lnTo>
                <a:lnTo>
                  <a:pt x="7344049" y="280518"/>
                </a:lnTo>
                <a:lnTo>
                  <a:pt x="7316950" y="245056"/>
                </a:lnTo>
                <a:lnTo>
                  <a:pt x="7287591" y="211515"/>
                </a:lnTo>
                <a:lnTo>
                  <a:pt x="7256084" y="180008"/>
                </a:lnTo>
                <a:lnTo>
                  <a:pt x="7222543" y="150649"/>
                </a:lnTo>
                <a:lnTo>
                  <a:pt x="7187081" y="123550"/>
                </a:lnTo>
                <a:lnTo>
                  <a:pt x="7149810" y="98824"/>
                </a:lnTo>
                <a:lnTo>
                  <a:pt x="7110844" y="76584"/>
                </a:lnTo>
                <a:lnTo>
                  <a:pt x="7070295" y="56943"/>
                </a:lnTo>
                <a:lnTo>
                  <a:pt x="7028276" y="40014"/>
                </a:lnTo>
                <a:lnTo>
                  <a:pt x="6984900" y="25910"/>
                </a:lnTo>
                <a:lnTo>
                  <a:pt x="6940281" y="14744"/>
                </a:lnTo>
                <a:lnTo>
                  <a:pt x="6894530" y="6628"/>
                </a:lnTo>
                <a:lnTo>
                  <a:pt x="6847761" y="1675"/>
                </a:lnTo>
                <a:lnTo>
                  <a:pt x="68000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962" y="2035302"/>
            <a:ext cx="7467600" cy="4005579"/>
          </a:xfrm>
          <a:custGeom>
            <a:avLst/>
            <a:gdLst/>
            <a:ahLst/>
            <a:cxnLst/>
            <a:rect l="l" t="t" r="r" b="b"/>
            <a:pathLst>
              <a:path w="7467600" h="4005579">
                <a:moveTo>
                  <a:pt x="0" y="667512"/>
                </a:moveTo>
                <a:lnTo>
                  <a:pt x="1676" y="619838"/>
                </a:lnTo>
                <a:lnTo>
                  <a:pt x="6628" y="573069"/>
                </a:lnTo>
                <a:lnTo>
                  <a:pt x="14745" y="527318"/>
                </a:lnTo>
                <a:lnTo>
                  <a:pt x="25912" y="482699"/>
                </a:lnTo>
                <a:lnTo>
                  <a:pt x="40017" y="439323"/>
                </a:lnTo>
                <a:lnTo>
                  <a:pt x="56947" y="397304"/>
                </a:lnTo>
                <a:lnTo>
                  <a:pt x="76590" y="356755"/>
                </a:lnTo>
                <a:lnTo>
                  <a:pt x="98831" y="317789"/>
                </a:lnTo>
                <a:lnTo>
                  <a:pt x="123558" y="280518"/>
                </a:lnTo>
                <a:lnTo>
                  <a:pt x="150658" y="245056"/>
                </a:lnTo>
                <a:lnTo>
                  <a:pt x="180019" y="211515"/>
                </a:lnTo>
                <a:lnTo>
                  <a:pt x="211526" y="180008"/>
                </a:lnTo>
                <a:lnTo>
                  <a:pt x="245068" y="150649"/>
                </a:lnTo>
                <a:lnTo>
                  <a:pt x="280532" y="123550"/>
                </a:lnTo>
                <a:lnTo>
                  <a:pt x="317803" y="98824"/>
                </a:lnTo>
                <a:lnTo>
                  <a:pt x="356771" y="76584"/>
                </a:lnTo>
                <a:lnTo>
                  <a:pt x="397320" y="56943"/>
                </a:lnTo>
                <a:lnTo>
                  <a:pt x="439339" y="40014"/>
                </a:lnTo>
                <a:lnTo>
                  <a:pt x="482715" y="25910"/>
                </a:lnTo>
                <a:lnTo>
                  <a:pt x="527334" y="14744"/>
                </a:lnTo>
                <a:lnTo>
                  <a:pt x="573084" y="6628"/>
                </a:lnTo>
                <a:lnTo>
                  <a:pt x="619852" y="1675"/>
                </a:lnTo>
                <a:lnTo>
                  <a:pt x="667524" y="0"/>
                </a:lnTo>
                <a:lnTo>
                  <a:pt x="6800088" y="0"/>
                </a:lnTo>
                <a:lnTo>
                  <a:pt x="6847761" y="1675"/>
                </a:lnTo>
                <a:lnTo>
                  <a:pt x="6894530" y="6628"/>
                </a:lnTo>
                <a:lnTo>
                  <a:pt x="6940281" y="14744"/>
                </a:lnTo>
                <a:lnTo>
                  <a:pt x="6984900" y="25910"/>
                </a:lnTo>
                <a:lnTo>
                  <a:pt x="7028276" y="40014"/>
                </a:lnTo>
                <a:lnTo>
                  <a:pt x="7070295" y="56943"/>
                </a:lnTo>
                <a:lnTo>
                  <a:pt x="7110844" y="76584"/>
                </a:lnTo>
                <a:lnTo>
                  <a:pt x="7149810" y="98824"/>
                </a:lnTo>
                <a:lnTo>
                  <a:pt x="7187081" y="123550"/>
                </a:lnTo>
                <a:lnTo>
                  <a:pt x="7222543" y="150649"/>
                </a:lnTo>
                <a:lnTo>
                  <a:pt x="7256084" y="180008"/>
                </a:lnTo>
                <a:lnTo>
                  <a:pt x="7287591" y="211515"/>
                </a:lnTo>
                <a:lnTo>
                  <a:pt x="7316950" y="245056"/>
                </a:lnTo>
                <a:lnTo>
                  <a:pt x="7344049" y="280518"/>
                </a:lnTo>
                <a:lnTo>
                  <a:pt x="7368775" y="317789"/>
                </a:lnTo>
                <a:lnTo>
                  <a:pt x="7391015" y="356755"/>
                </a:lnTo>
                <a:lnTo>
                  <a:pt x="7410656" y="397304"/>
                </a:lnTo>
                <a:lnTo>
                  <a:pt x="7427585" y="439323"/>
                </a:lnTo>
                <a:lnTo>
                  <a:pt x="7441689" y="482699"/>
                </a:lnTo>
                <a:lnTo>
                  <a:pt x="7452855" y="527318"/>
                </a:lnTo>
                <a:lnTo>
                  <a:pt x="7460971" y="573069"/>
                </a:lnTo>
                <a:lnTo>
                  <a:pt x="7465924" y="619838"/>
                </a:lnTo>
                <a:lnTo>
                  <a:pt x="7467600" y="667512"/>
                </a:lnTo>
                <a:lnTo>
                  <a:pt x="7467600" y="3337560"/>
                </a:lnTo>
                <a:lnTo>
                  <a:pt x="7465924" y="3385229"/>
                </a:lnTo>
                <a:lnTo>
                  <a:pt x="7460971" y="3431994"/>
                </a:lnTo>
                <a:lnTo>
                  <a:pt x="7452855" y="3477741"/>
                </a:lnTo>
                <a:lnTo>
                  <a:pt x="7441689" y="3522359"/>
                </a:lnTo>
                <a:lnTo>
                  <a:pt x="7427585" y="3565733"/>
                </a:lnTo>
                <a:lnTo>
                  <a:pt x="7410656" y="3607751"/>
                </a:lnTo>
                <a:lnTo>
                  <a:pt x="7391015" y="3648299"/>
                </a:lnTo>
                <a:lnTo>
                  <a:pt x="7368775" y="3687265"/>
                </a:lnTo>
                <a:lnTo>
                  <a:pt x="7344049" y="3724537"/>
                </a:lnTo>
                <a:lnTo>
                  <a:pt x="7316950" y="3760000"/>
                </a:lnTo>
                <a:lnTo>
                  <a:pt x="7287591" y="3793541"/>
                </a:lnTo>
                <a:lnTo>
                  <a:pt x="7256084" y="3825049"/>
                </a:lnTo>
                <a:lnTo>
                  <a:pt x="7222543" y="3854410"/>
                </a:lnTo>
                <a:lnTo>
                  <a:pt x="7187081" y="3881510"/>
                </a:lnTo>
                <a:lnTo>
                  <a:pt x="7149810" y="3906238"/>
                </a:lnTo>
                <a:lnTo>
                  <a:pt x="7110844" y="3928479"/>
                </a:lnTo>
                <a:lnTo>
                  <a:pt x="7070295" y="3948122"/>
                </a:lnTo>
                <a:lnTo>
                  <a:pt x="7028276" y="3965052"/>
                </a:lnTo>
                <a:lnTo>
                  <a:pt x="6984900" y="3979158"/>
                </a:lnTo>
                <a:lnTo>
                  <a:pt x="6940281" y="3990326"/>
                </a:lnTo>
                <a:lnTo>
                  <a:pt x="6894530" y="3998442"/>
                </a:lnTo>
                <a:lnTo>
                  <a:pt x="6847761" y="4003395"/>
                </a:lnTo>
                <a:lnTo>
                  <a:pt x="6800088" y="4005072"/>
                </a:lnTo>
                <a:lnTo>
                  <a:pt x="667524" y="4005072"/>
                </a:lnTo>
                <a:lnTo>
                  <a:pt x="619852" y="4003395"/>
                </a:lnTo>
                <a:lnTo>
                  <a:pt x="573084" y="3998442"/>
                </a:lnTo>
                <a:lnTo>
                  <a:pt x="527334" y="3990326"/>
                </a:lnTo>
                <a:lnTo>
                  <a:pt x="482715" y="3979158"/>
                </a:lnTo>
                <a:lnTo>
                  <a:pt x="439339" y="3965052"/>
                </a:lnTo>
                <a:lnTo>
                  <a:pt x="397320" y="3948122"/>
                </a:lnTo>
                <a:lnTo>
                  <a:pt x="356771" y="3928479"/>
                </a:lnTo>
                <a:lnTo>
                  <a:pt x="317803" y="3906238"/>
                </a:lnTo>
                <a:lnTo>
                  <a:pt x="280532" y="3881510"/>
                </a:lnTo>
                <a:lnTo>
                  <a:pt x="245068" y="3854410"/>
                </a:lnTo>
                <a:lnTo>
                  <a:pt x="211526" y="3825049"/>
                </a:lnTo>
                <a:lnTo>
                  <a:pt x="180019" y="3793541"/>
                </a:lnTo>
                <a:lnTo>
                  <a:pt x="150658" y="3760000"/>
                </a:lnTo>
                <a:lnTo>
                  <a:pt x="123558" y="3724537"/>
                </a:lnTo>
                <a:lnTo>
                  <a:pt x="98831" y="3687265"/>
                </a:lnTo>
                <a:lnTo>
                  <a:pt x="76590" y="3648299"/>
                </a:lnTo>
                <a:lnTo>
                  <a:pt x="56947" y="3607751"/>
                </a:lnTo>
                <a:lnTo>
                  <a:pt x="40017" y="3565733"/>
                </a:lnTo>
                <a:lnTo>
                  <a:pt x="25912" y="3522359"/>
                </a:lnTo>
                <a:lnTo>
                  <a:pt x="14745" y="3477741"/>
                </a:lnTo>
                <a:lnTo>
                  <a:pt x="6628" y="3431994"/>
                </a:lnTo>
                <a:lnTo>
                  <a:pt x="1676" y="3385229"/>
                </a:lnTo>
                <a:lnTo>
                  <a:pt x="0" y="3337560"/>
                </a:lnTo>
                <a:lnTo>
                  <a:pt x="0" y="6675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88819" y="2318461"/>
            <a:ext cx="6654800" cy="329755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spcBef>
                <a:spcPts val="960"/>
              </a:spcBef>
            </a:pP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5900" b="1" dirty="0">
                <a:solidFill>
                  <a:srgbClr val="FFFFFF"/>
                </a:solidFill>
                <a:latin typeface="Cambria"/>
                <a:cs typeface="Cambria"/>
              </a:rPr>
              <a:t>should </a:t>
            </a: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be  </a:t>
            </a:r>
            <a:r>
              <a:rPr sz="5900" b="1" spc="-15" dirty="0">
                <a:solidFill>
                  <a:srgbClr val="FFFFFF"/>
                </a:solidFill>
                <a:latin typeface="Cambria"/>
                <a:cs typeface="Cambria"/>
              </a:rPr>
              <a:t>initiated </a:t>
            </a: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5900" b="1" dirty="0">
                <a:solidFill>
                  <a:srgbClr val="FFFFFF"/>
                </a:solidFill>
                <a:latin typeface="Cambria"/>
                <a:cs typeface="Cambria"/>
              </a:rPr>
              <a:t>soon </a:t>
            </a: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as  possible</a:t>
            </a:r>
            <a:r>
              <a:rPr sz="5900" b="1" spc="1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900" b="1" spc="-20" dirty="0">
                <a:solidFill>
                  <a:srgbClr val="FFFFFF"/>
                </a:solidFill>
                <a:latin typeface="Cambria"/>
                <a:cs typeface="Cambria"/>
              </a:rPr>
              <a:t>after </a:t>
            </a: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5900" b="1" dirty="0">
                <a:solidFill>
                  <a:srgbClr val="FFFFFF"/>
                </a:solidFill>
                <a:latin typeface="Cambria"/>
                <a:cs typeface="Cambria"/>
              </a:rPr>
              <a:t>initial</a:t>
            </a:r>
            <a:r>
              <a:rPr sz="59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5900" b="1" spc="-5" dirty="0">
                <a:solidFill>
                  <a:srgbClr val="FFFFFF"/>
                </a:solidFill>
                <a:latin typeface="Cambria"/>
                <a:cs typeface="Cambria"/>
              </a:rPr>
              <a:t>assessment</a:t>
            </a:r>
            <a:endParaRPr sz="59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09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0081" y="1187196"/>
            <a:ext cx="7165079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7761" y="684402"/>
            <a:ext cx="7150925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5215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858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8979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6826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25" y="0"/>
                </a:moveTo>
                <a:lnTo>
                  <a:pt x="59404" y="12922"/>
                </a:lnTo>
                <a:lnTo>
                  <a:pt x="26288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69" y="401901"/>
                </a:lnTo>
                <a:lnTo>
                  <a:pt x="83468" y="429385"/>
                </a:lnTo>
                <a:lnTo>
                  <a:pt x="109474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4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4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087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13" y="0"/>
                </a:moveTo>
                <a:lnTo>
                  <a:pt x="59389" y="12922"/>
                </a:lnTo>
                <a:lnTo>
                  <a:pt x="26225" y="51562"/>
                </a:lnTo>
                <a:lnTo>
                  <a:pt x="6554" y="117125"/>
                </a:lnTo>
                <a:lnTo>
                  <a:pt x="1638" y="160397"/>
                </a:lnTo>
                <a:lnTo>
                  <a:pt x="0" y="210692"/>
                </a:lnTo>
                <a:lnTo>
                  <a:pt x="1685" y="263221"/>
                </a:lnTo>
                <a:lnTo>
                  <a:pt x="6743" y="308594"/>
                </a:lnTo>
                <a:lnTo>
                  <a:pt x="15173" y="346799"/>
                </a:lnTo>
                <a:lnTo>
                  <a:pt x="42240" y="401901"/>
                </a:lnTo>
                <a:lnTo>
                  <a:pt x="83446" y="429385"/>
                </a:lnTo>
                <a:lnTo>
                  <a:pt x="109385" y="432815"/>
                </a:lnTo>
                <a:lnTo>
                  <a:pt x="123175" y="431841"/>
                </a:lnTo>
                <a:lnTo>
                  <a:pt x="167698" y="408842"/>
                </a:lnTo>
                <a:lnTo>
                  <a:pt x="190677" y="374141"/>
                </a:lnTo>
                <a:lnTo>
                  <a:pt x="205408" y="326814"/>
                </a:lnTo>
                <a:lnTo>
                  <a:pt x="210906" y="289053"/>
                </a:lnTo>
                <a:lnTo>
                  <a:pt x="213606" y="247386"/>
                </a:lnTo>
                <a:lnTo>
                  <a:pt x="213944" y="225171"/>
                </a:lnTo>
                <a:lnTo>
                  <a:pt x="213210" y="189620"/>
                </a:lnTo>
                <a:lnTo>
                  <a:pt x="207348" y="127569"/>
                </a:lnTo>
                <a:lnTo>
                  <a:pt x="195613" y="77587"/>
                </a:lnTo>
                <a:lnTo>
                  <a:pt x="177938" y="39816"/>
                </a:lnTo>
                <a:lnTo>
                  <a:pt x="139939" y="6381"/>
                </a:lnTo>
                <a:lnTo>
                  <a:pt x="10641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4027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20" y="0"/>
                </a:lnTo>
                <a:lnTo>
                  <a:pt x="452120" y="24637"/>
                </a:lnTo>
                <a:lnTo>
                  <a:pt x="442214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6" y="483362"/>
                </a:lnTo>
                <a:lnTo>
                  <a:pt x="140716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5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8469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4" y="49149"/>
                </a:lnTo>
                <a:lnTo>
                  <a:pt x="157606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09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1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5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916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7" y="356869"/>
                </a:lnTo>
                <a:lnTo>
                  <a:pt x="355346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2" y="162687"/>
                </a:lnTo>
                <a:lnTo>
                  <a:pt x="351282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1" y="24637"/>
                </a:lnTo>
                <a:lnTo>
                  <a:pt x="311531" y="0"/>
                </a:lnTo>
                <a:lnTo>
                  <a:pt x="452120" y="0"/>
                </a:lnTo>
                <a:lnTo>
                  <a:pt x="452120" y="24637"/>
                </a:lnTo>
                <a:lnTo>
                  <a:pt x="442213" y="27812"/>
                </a:lnTo>
                <a:lnTo>
                  <a:pt x="435229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3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7" y="208454"/>
                </a:lnTo>
                <a:lnTo>
                  <a:pt x="10023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43" y="427843"/>
                </a:lnTo>
                <a:lnTo>
                  <a:pt x="108458" y="467359"/>
                </a:lnTo>
                <a:lnTo>
                  <a:pt x="140716" y="483362"/>
                </a:lnTo>
                <a:lnTo>
                  <a:pt x="140716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991"/>
                </a:lnTo>
                <a:lnTo>
                  <a:pt x="39878" y="414908"/>
                </a:lnTo>
                <a:lnTo>
                  <a:pt x="39878" y="93090"/>
                </a:lnTo>
                <a:lnTo>
                  <a:pt x="37465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1007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8" y="0"/>
                </a:lnTo>
                <a:lnTo>
                  <a:pt x="282447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1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2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3" y="126237"/>
                </a:lnTo>
                <a:lnTo>
                  <a:pt x="98421" y="166792"/>
                </a:lnTo>
                <a:lnTo>
                  <a:pt x="99567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6226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6436" y="27050"/>
                </a:lnTo>
                <a:lnTo>
                  <a:pt x="179324" y="29717"/>
                </a:lnTo>
                <a:lnTo>
                  <a:pt x="174116" y="32638"/>
                </a:lnTo>
                <a:lnTo>
                  <a:pt x="168910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329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5" y="357631"/>
                </a:lnTo>
                <a:lnTo>
                  <a:pt x="362838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21844" y="475233"/>
                </a:lnTo>
                <a:lnTo>
                  <a:pt x="27177" y="472185"/>
                </a:lnTo>
                <a:lnTo>
                  <a:pt x="31114" y="468249"/>
                </a:lnTo>
                <a:lnTo>
                  <a:pt x="33654" y="463041"/>
                </a:lnTo>
                <a:lnTo>
                  <a:pt x="36322" y="457962"/>
                </a:lnTo>
                <a:lnTo>
                  <a:pt x="39877" y="414146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8359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153" y="0"/>
                </a:lnTo>
                <a:lnTo>
                  <a:pt x="260328" y="2117"/>
                </a:lnTo>
                <a:lnTo>
                  <a:pt x="298561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3" y="137413"/>
                </a:lnTo>
                <a:lnTo>
                  <a:pt x="402734" y="161293"/>
                </a:lnTo>
                <a:lnTo>
                  <a:pt x="391737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368" y="286752"/>
                </a:lnTo>
                <a:lnTo>
                  <a:pt x="244310" y="296138"/>
                </a:lnTo>
                <a:lnTo>
                  <a:pt x="214375" y="297306"/>
                </a:lnTo>
                <a:lnTo>
                  <a:pt x="197109" y="297213"/>
                </a:lnTo>
                <a:lnTo>
                  <a:pt x="181498" y="296941"/>
                </a:lnTo>
                <a:lnTo>
                  <a:pt x="167530" y="296503"/>
                </a:lnTo>
                <a:lnTo>
                  <a:pt x="155193" y="295909"/>
                </a:lnTo>
                <a:lnTo>
                  <a:pt x="155193" y="414908"/>
                </a:lnTo>
                <a:lnTo>
                  <a:pt x="158241" y="456564"/>
                </a:lnTo>
                <a:lnTo>
                  <a:pt x="163194" y="466089"/>
                </a:lnTo>
                <a:lnTo>
                  <a:pt x="165988" y="470153"/>
                </a:lnTo>
                <a:lnTo>
                  <a:pt x="200151" y="483362"/>
                </a:lnTo>
                <a:lnTo>
                  <a:pt x="200151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1" y="458342"/>
                </a:lnTo>
                <a:lnTo>
                  <a:pt x="37972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068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8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2" y="162687"/>
                </a:lnTo>
                <a:lnTo>
                  <a:pt x="351282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2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20" y="0"/>
                </a:lnTo>
                <a:lnTo>
                  <a:pt x="452120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3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154"/>
                </a:lnTo>
                <a:lnTo>
                  <a:pt x="38735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5129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2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4" y="49149"/>
                </a:lnTo>
                <a:lnTo>
                  <a:pt x="157606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5" y="463422"/>
                </a:lnTo>
                <a:lnTo>
                  <a:pt x="36321" y="458342"/>
                </a:lnTo>
                <a:lnTo>
                  <a:pt x="37972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5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3286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685" y="0"/>
                </a:lnTo>
                <a:lnTo>
                  <a:pt x="282384" y="228853"/>
                </a:lnTo>
                <a:lnTo>
                  <a:pt x="305030" y="269841"/>
                </a:lnTo>
                <a:lnTo>
                  <a:pt x="323988" y="305470"/>
                </a:lnTo>
                <a:lnTo>
                  <a:pt x="341427" y="340244"/>
                </a:lnTo>
                <a:lnTo>
                  <a:pt x="349313" y="356869"/>
                </a:lnTo>
                <a:lnTo>
                  <a:pt x="355282" y="356869"/>
                </a:lnTo>
                <a:lnTo>
                  <a:pt x="353522" y="311366"/>
                </a:lnTo>
                <a:lnTo>
                  <a:pt x="352250" y="263826"/>
                </a:lnTo>
                <a:lnTo>
                  <a:pt x="351478" y="214262"/>
                </a:lnTo>
                <a:lnTo>
                  <a:pt x="351218" y="162687"/>
                </a:lnTo>
                <a:lnTo>
                  <a:pt x="351218" y="93471"/>
                </a:lnTo>
                <a:lnTo>
                  <a:pt x="351099" y="82208"/>
                </a:lnTo>
                <a:lnTo>
                  <a:pt x="343598" y="42163"/>
                </a:lnTo>
                <a:lnTo>
                  <a:pt x="341058" y="38353"/>
                </a:lnTo>
                <a:lnTo>
                  <a:pt x="311467" y="24637"/>
                </a:lnTo>
                <a:lnTo>
                  <a:pt x="311467" y="0"/>
                </a:lnTo>
                <a:lnTo>
                  <a:pt x="452056" y="0"/>
                </a:lnTo>
                <a:lnTo>
                  <a:pt x="452056" y="24637"/>
                </a:lnTo>
                <a:lnTo>
                  <a:pt x="442150" y="27812"/>
                </a:lnTo>
                <a:lnTo>
                  <a:pt x="435165" y="30606"/>
                </a:lnTo>
                <a:lnTo>
                  <a:pt x="413103" y="65075"/>
                </a:lnTo>
                <a:lnTo>
                  <a:pt x="411924" y="93471"/>
                </a:lnTo>
                <a:lnTo>
                  <a:pt x="411924" y="508000"/>
                </a:lnTo>
                <a:lnTo>
                  <a:pt x="317309" y="508000"/>
                </a:lnTo>
                <a:lnTo>
                  <a:pt x="149923" y="218439"/>
                </a:lnTo>
                <a:lnTo>
                  <a:pt x="120522" y="166004"/>
                </a:lnTo>
                <a:lnTo>
                  <a:pt x="100075" y="126237"/>
                </a:lnTo>
                <a:lnTo>
                  <a:pt x="96735" y="126237"/>
                </a:lnTo>
                <a:lnTo>
                  <a:pt x="98362" y="166792"/>
                </a:lnTo>
                <a:lnTo>
                  <a:pt x="99525" y="208454"/>
                </a:lnTo>
                <a:lnTo>
                  <a:pt x="100223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30" y="427843"/>
                </a:lnTo>
                <a:lnTo>
                  <a:pt x="108457" y="467359"/>
                </a:lnTo>
                <a:lnTo>
                  <a:pt x="140652" y="483362"/>
                </a:lnTo>
                <a:lnTo>
                  <a:pt x="1406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69" y="480949"/>
                </a:lnTo>
                <a:lnTo>
                  <a:pt x="16433" y="478154"/>
                </a:lnTo>
                <a:lnTo>
                  <a:pt x="21755" y="475233"/>
                </a:lnTo>
                <a:lnTo>
                  <a:pt x="27089" y="472185"/>
                </a:lnTo>
                <a:lnTo>
                  <a:pt x="31064" y="468249"/>
                </a:lnTo>
                <a:lnTo>
                  <a:pt x="33667" y="463041"/>
                </a:lnTo>
                <a:lnTo>
                  <a:pt x="36271" y="457962"/>
                </a:lnTo>
                <a:lnTo>
                  <a:pt x="39801" y="414908"/>
                </a:lnTo>
                <a:lnTo>
                  <a:pt x="39801" y="93090"/>
                </a:lnTo>
                <a:lnTo>
                  <a:pt x="37388" y="54609"/>
                </a:lnTo>
                <a:lnTo>
                  <a:pt x="910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6718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0883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385" y="510540"/>
                </a:lnTo>
                <a:lnTo>
                  <a:pt x="286385" y="485902"/>
                </a:lnTo>
                <a:lnTo>
                  <a:pt x="295459" y="484376"/>
                </a:lnTo>
                <a:lnTo>
                  <a:pt x="303260" y="482076"/>
                </a:lnTo>
                <a:lnTo>
                  <a:pt x="324358" y="450977"/>
                </a:lnTo>
                <a:lnTo>
                  <a:pt x="324193" y="445021"/>
                </a:lnTo>
                <a:lnTo>
                  <a:pt x="315995" y="399873"/>
                </a:lnTo>
                <a:lnTo>
                  <a:pt x="303149" y="353060"/>
                </a:lnTo>
                <a:lnTo>
                  <a:pt x="144272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51" y="462988"/>
                </a:lnTo>
                <a:lnTo>
                  <a:pt x="129794" y="474837"/>
                </a:lnTo>
                <a:lnTo>
                  <a:pt x="141894" y="482471"/>
                </a:lnTo>
                <a:lnTo>
                  <a:pt x="158877" y="485902"/>
                </a:lnTo>
                <a:lnTo>
                  <a:pt x="158877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45" y="484733"/>
                </a:lnTo>
                <a:lnTo>
                  <a:pt x="12874" y="482742"/>
                </a:lnTo>
                <a:lnTo>
                  <a:pt x="43053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5996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20" y="137795"/>
                </a:lnTo>
                <a:lnTo>
                  <a:pt x="122332" y="193643"/>
                </a:lnTo>
                <a:lnTo>
                  <a:pt x="118236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1" y="394335"/>
                </a:lnTo>
                <a:lnTo>
                  <a:pt x="281860" y="355949"/>
                </a:lnTo>
                <a:lnTo>
                  <a:pt x="274700" y="321818"/>
                </a:lnTo>
                <a:lnTo>
                  <a:pt x="272160" y="317881"/>
                </a:lnTo>
                <a:lnTo>
                  <a:pt x="268731" y="314579"/>
                </a:lnTo>
                <a:lnTo>
                  <a:pt x="264541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8" y="367919"/>
                </a:lnTo>
                <a:lnTo>
                  <a:pt x="395858" y="508254"/>
                </a:lnTo>
                <a:lnTo>
                  <a:pt x="342264" y="519302"/>
                </a:lnTo>
                <a:lnTo>
                  <a:pt x="316992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2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4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2657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3" y="66039"/>
                </a:lnTo>
                <a:lnTo>
                  <a:pt x="153971" y="95202"/>
                </a:lnTo>
                <a:lnTo>
                  <a:pt x="134619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0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0" y="317881"/>
                </a:lnTo>
                <a:lnTo>
                  <a:pt x="268731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8" y="367919"/>
                </a:lnTo>
                <a:lnTo>
                  <a:pt x="395858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1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588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4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7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6" y="375872"/>
                </a:lnTo>
                <a:lnTo>
                  <a:pt x="3429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2" y="17359"/>
                </a:lnTo>
                <a:lnTo>
                  <a:pt x="193484" y="1928"/>
                </a:lnTo>
                <a:lnTo>
                  <a:pt x="2279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5192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69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4" y="19685"/>
                </a:lnTo>
                <a:lnTo>
                  <a:pt x="387604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19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0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1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8" y="367919"/>
                </a:lnTo>
                <a:lnTo>
                  <a:pt x="395858" y="508254"/>
                </a:lnTo>
                <a:lnTo>
                  <a:pt x="342264" y="519302"/>
                </a:lnTo>
                <a:lnTo>
                  <a:pt x="316992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2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7760" y="684403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4" h="520065">
                <a:moveTo>
                  <a:pt x="228079" y="0"/>
                </a:moveTo>
                <a:lnTo>
                  <a:pt x="280240" y="3978"/>
                </a:lnTo>
                <a:lnTo>
                  <a:pt x="325472" y="15922"/>
                </a:lnTo>
                <a:lnTo>
                  <a:pt x="363774" y="35843"/>
                </a:lnTo>
                <a:lnTo>
                  <a:pt x="395147" y="63754"/>
                </a:lnTo>
                <a:lnTo>
                  <a:pt x="419560" y="99542"/>
                </a:lnTo>
                <a:lnTo>
                  <a:pt x="436999" y="143081"/>
                </a:lnTo>
                <a:lnTo>
                  <a:pt x="447463" y="194359"/>
                </a:lnTo>
                <a:lnTo>
                  <a:pt x="450951" y="253364"/>
                </a:lnTo>
                <a:lnTo>
                  <a:pt x="449917" y="287272"/>
                </a:lnTo>
                <a:lnTo>
                  <a:pt x="441645" y="347608"/>
                </a:lnTo>
                <a:lnTo>
                  <a:pt x="425247" y="398115"/>
                </a:lnTo>
                <a:lnTo>
                  <a:pt x="401710" y="439505"/>
                </a:lnTo>
                <a:lnTo>
                  <a:pt x="371318" y="471939"/>
                </a:lnTo>
                <a:lnTo>
                  <a:pt x="334766" y="495752"/>
                </a:lnTo>
                <a:lnTo>
                  <a:pt x="292301" y="511111"/>
                </a:lnTo>
                <a:lnTo>
                  <a:pt x="244766" y="518731"/>
                </a:lnTo>
                <a:lnTo>
                  <a:pt x="219151" y="519684"/>
                </a:lnTo>
                <a:lnTo>
                  <a:pt x="167866" y="515683"/>
                </a:lnTo>
                <a:lnTo>
                  <a:pt x="123394" y="503682"/>
                </a:lnTo>
                <a:lnTo>
                  <a:pt x="85736" y="483679"/>
                </a:lnTo>
                <a:lnTo>
                  <a:pt x="54889" y="455675"/>
                </a:lnTo>
                <a:lnTo>
                  <a:pt x="30877" y="419768"/>
                </a:lnTo>
                <a:lnTo>
                  <a:pt x="13723" y="375872"/>
                </a:lnTo>
                <a:lnTo>
                  <a:pt x="3431" y="323998"/>
                </a:lnTo>
                <a:lnTo>
                  <a:pt x="0" y="264160"/>
                </a:lnTo>
                <a:lnTo>
                  <a:pt x="1664" y="223793"/>
                </a:lnTo>
                <a:lnTo>
                  <a:pt x="14969" y="152253"/>
                </a:lnTo>
                <a:lnTo>
                  <a:pt x="41480" y="93172"/>
                </a:lnTo>
                <a:lnTo>
                  <a:pt x="80638" y="48075"/>
                </a:lnTo>
                <a:lnTo>
                  <a:pt x="132019" y="17359"/>
                </a:lnTo>
                <a:lnTo>
                  <a:pt x="193593" y="1928"/>
                </a:lnTo>
                <a:lnTo>
                  <a:pt x="2280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962" y="2422398"/>
            <a:ext cx="8075930" cy="3230880"/>
          </a:xfrm>
          <a:custGeom>
            <a:avLst/>
            <a:gdLst/>
            <a:ahLst/>
            <a:cxnLst/>
            <a:rect l="l" t="t" r="r" b="b"/>
            <a:pathLst>
              <a:path w="8075930" h="3230879">
                <a:moveTo>
                  <a:pt x="6460236" y="0"/>
                </a:moveTo>
                <a:lnTo>
                  <a:pt x="0" y="0"/>
                </a:lnTo>
                <a:lnTo>
                  <a:pt x="1615439" y="1615439"/>
                </a:lnTo>
                <a:lnTo>
                  <a:pt x="0" y="3230879"/>
                </a:lnTo>
                <a:lnTo>
                  <a:pt x="6460236" y="3230879"/>
                </a:lnTo>
                <a:lnTo>
                  <a:pt x="8075676" y="1615439"/>
                </a:lnTo>
                <a:lnTo>
                  <a:pt x="6460236" y="0"/>
                </a:lnTo>
                <a:close/>
              </a:path>
            </a:pathLst>
          </a:custGeom>
          <a:solidFill>
            <a:srgbClr val="67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1962" y="2422398"/>
            <a:ext cx="8075930" cy="3230880"/>
          </a:xfrm>
          <a:custGeom>
            <a:avLst/>
            <a:gdLst/>
            <a:ahLst/>
            <a:cxnLst/>
            <a:rect l="l" t="t" r="r" b="b"/>
            <a:pathLst>
              <a:path w="8075930" h="3230879">
                <a:moveTo>
                  <a:pt x="0" y="0"/>
                </a:moveTo>
                <a:lnTo>
                  <a:pt x="6460236" y="0"/>
                </a:lnTo>
                <a:lnTo>
                  <a:pt x="8075676" y="1615439"/>
                </a:lnTo>
                <a:lnTo>
                  <a:pt x="6460236" y="3230879"/>
                </a:lnTo>
                <a:lnTo>
                  <a:pt x="0" y="3230879"/>
                </a:lnTo>
                <a:lnTo>
                  <a:pt x="1615439" y="161543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88589" y="2349449"/>
            <a:ext cx="4550791" cy="32829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785"/>
              </a:spcBef>
            </a:pP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4700" dirty="0">
                <a:solidFill>
                  <a:srgbClr val="FFFFFF"/>
                </a:solidFill>
                <a:latin typeface="Cambria"/>
                <a:cs typeface="Cambria"/>
              </a:rPr>
              <a:t>occurs at </a:t>
            </a: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the  beginning </a:t>
            </a:r>
            <a:r>
              <a:rPr sz="4700" dirty="0">
                <a:solidFill>
                  <a:srgbClr val="FFFFFF"/>
                </a:solidFill>
                <a:latin typeface="Cambria"/>
                <a:cs typeface="Cambria"/>
              </a:rPr>
              <a:t>of a  shift</a:t>
            </a:r>
            <a:r>
              <a:rPr lang="en-IN" sz="470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47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as the</a:t>
            </a:r>
            <a:r>
              <a:rPr sz="47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nurse  plans the </a:t>
            </a:r>
            <a:r>
              <a:rPr sz="4700" spc="-20" dirty="0">
                <a:solidFill>
                  <a:srgbClr val="FFFFFF"/>
                </a:solidFill>
                <a:latin typeface="Cambria"/>
                <a:cs typeface="Cambria"/>
              </a:rPr>
              <a:t>care to  </a:t>
            </a: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4700" spc="-40" dirty="0">
                <a:solidFill>
                  <a:srgbClr val="FFFFFF"/>
                </a:solidFill>
                <a:latin typeface="Cambria"/>
                <a:cs typeface="Cambria"/>
              </a:rPr>
              <a:t>given </a:t>
            </a:r>
            <a:r>
              <a:rPr sz="4700" spc="-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4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700" spc="-35" dirty="0">
                <a:solidFill>
                  <a:srgbClr val="FFFFFF"/>
                </a:solidFill>
                <a:latin typeface="Cambria"/>
                <a:cs typeface="Cambria"/>
              </a:rPr>
              <a:t>day</a:t>
            </a:r>
            <a:endParaRPr sz="47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23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836" y="1214979"/>
            <a:ext cx="7130045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3330" y="753999"/>
            <a:ext cx="7115670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0196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4052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9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8927" y="794004"/>
            <a:ext cx="129921" cy="19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7890" y="794005"/>
            <a:ext cx="131953" cy="19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2968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59">
                <a:moveTo>
                  <a:pt x="29806" y="0"/>
                </a:moveTo>
                <a:lnTo>
                  <a:pt x="20157" y="45"/>
                </a:lnTo>
                <a:lnTo>
                  <a:pt x="11974" y="174"/>
                </a:lnTo>
                <a:lnTo>
                  <a:pt x="5255" y="375"/>
                </a:lnTo>
                <a:lnTo>
                  <a:pt x="0" y="635"/>
                </a:lnTo>
                <a:lnTo>
                  <a:pt x="0" y="377316"/>
                </a:lnTo>
                <a:lnTo>
                  <a:pt x="4169" y="377797"/>
                </a:lnTo>
                <a:lnTo>
                  <a:pt x="10639" y="378110"/>
                </a:lnTo>
                <a:lnTo>
                  <a:pt x="19409" y="378281"/>
                </a:lnTo>
                <a:lnTo>
                  <a:pt x="30479" y="378333"/>
                </a:lnTo>
                <a:lnTo>
                  <a:pt x="48160" y="377666"/>
                </a:lnTo>
                <a:lnTo>
                  <a:pt x="92430" y="367664"/>
                </a:lnTo>
                <a:lnTo>
                  <a:pt x="124244" y="345566"/>
                </a:lnTo>
                <a:lnTo>
                  <a:pt x="150865" y="303168"/>
                </a:lnTo>
                <a:lnTo>
                  <a:pt x="162330" y="264425"/>
                </a:lnTo>
                <a:lnTo>
                  <a:pt x="168358" y="215364"/>
                </a:lnTo>
                <a:lnTo>
                  <a:pt x="169113" y="187451"/>
                </a:lnTo>
                <a:lnTo>
                  <a:pt x="168046" y="156995"/>
                </a:lnTo>
                <a:lnTo>
                  <a:pt x="159506" y="104227"/>
                </a:lnTo>
                <a:lnTo>
                  <a:pt x="142626" y="62247"/>
                </a:lnTo>
                <a:lnTo>
                  <a:pt x="118595" y="31247"/>
                </a:lnTo>
                <a:lnTo>
                  <a:pt x="69948" y="4968"/>
                </a:lnTo>
                <a:lnTo>
                  <a:pt x="298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9845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7" y="40893"/>
                </a:lnTo>
                <a:lnTo>
                  <a:pt x="370712" y="84074"/>
                </a:lnTo>
                <a:lnTo>
                  <a:pt x="370712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1594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6624" y="24637"/>
                </a:lnTo>
                <a:lnTo>
                  <a:pt x="159892" y="27177"/>
                </a:lnTo>
                <a:lnTo>
                  <a:pt x="155575" y="29971"/>
                </a:lnTo>
                <a:lnTo>
                  <a:pt x="151256" y="32765"/>
                </a:lnTo>
                <a:lnTo>
                  <a:pt x="147954" y="36194"/>
                </a:lnTo>
                <a:lnTo>
                  <a:pt x="139773" y="756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4" y="394842"/>
                </a:lnTo>
                <a:lnTo>
                  <a:pt x="140715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7" y="434975"/>
                </a:lnTo>
                <a:lnTo>
                  <a:pt x="175767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20" y="44957"/>
                </a:lnTo>
                <a:lnTo>
                  <a:pt x="30606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4234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7890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4422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7766" y="24383"/>
                </a:lnTo>
                <a:lnTo>
                  <a:pt x="161416" y="26796"/>
                </a:lnTo>
                <a:lnTo>
                  <a:pt x="156717" y="29337"/>
                </a:lnTo>
                <a:lnTo>
                  <a:pt x="152018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6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3798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4" h="457200">
                <a:moveTo>
                  <a:pt x="0" y="0"/>
                </a:moveTo>
                <a:lnTo>
                  <a:pt x="194563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7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8" y="250697"/>
                </a:lnTo>
                <a:lnTo>
                  <a:pt x="244443" y="263382"/>
                </a:lnTo>
                <a:lnTo>
                  <a:pt x="192912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2" y="415797"/>
                </a:lnTo>
                <a:lnTo>
                  <a:pt x="157861" y="428625"/>
                </a:lnTo>
                <a:lnTo>
                  <a:pt x="162687" y="431164"/>
                </a:lnTo>
                <a:lnTo>
                  <a:pt x="170179" y="433196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7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5159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4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7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5" y="200025"/>
                </a:lnTo>
                <a:lnTo>
                  <a:pt x="193675" y="200025"/>
                </a:lnTo>
                <a:lnTo>
                  <a:pt x="201421" y="198627"/>
                </a:lnTo>
                <a:lnTo>
                  <a:pt x="207009" y="195833"/>
                </a:lnTo>
                <a:lnTo>
                  <a:pt x="212597" y="193039"/>
                </a:lnTo>
                <a:lnTo>
                  <a:pt x="231393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3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3" y="240537"/>
                </a:lnTo>
                <a:lnTo>
                  <a:pt x="194309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3" y="417956"/>
                </a:lnTo>
                <a:lnTo>
                  <a:pt x="220090" y="417956"/>
                </a:lnTo>
                <a:lnTo>
                  <a:pt x="226694" y="417449"/>
                </a:lnTo>
                <a:lnTo>
                  <a:pt x="232028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6" y="411225"/>
                </a:lnTo>
                <a:lnTo>
                  <a:pt x="250697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3" y="334899"/>
                </a:lnTo>
                <a:lnTo>
                  <a:pt x="329183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762" y="759333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199" y="0"/>
                </a:lnTo>
                <a:lnTo>
                  <a:pt x="214250" y="355"/>
                </a:lnTo>
                <a:lnTo>
                  <a:pt x="262382" y="5587"/>
                </a:lnTo>
                <a:lnTo>
                  <a:pt x="299958" y="17143"/>
                </a:lnTo>
                <a:lnTo>
                  <a:pt x="333879" y="39266"/>
                </a:lnTo>
                <a:lnTo>
                  <a:pt x="358775" y="79247"/>
                </a:lnTo>
                <a:lnTo>
                  <a:pt x="365378" y="123316"/>
                </a:lnTo>
                <a:lnTo>
                  <a:pt x="364644" y="139126"/>
                </a:lnTo>
                <a:lnTo>
                  <a:pt x="353822" y="179577"/>
                </a:lnTo>
                <a:lnTo>
                  <a:pt x="322707" y="218566"/>
                </a:lnTo>
                <a:lnTo>
                  <a:pt x="285827" y="240873"/>
                </a:lnTo>
                <a:lnTo>
                  <a:pt x="270255" y="247903"/>
                </a:lnTo>
                <a:lnTo>
                  <a:pt x="270255" y="251205"/>
                </a:lnTo>
                <a:lnTo>
                  <a:pt x="311276" y="279780"/>
                </a:lnTo>
                <a:lnTo>
                  <a:pt x="333851" y="312052"/>
                </a:lnTo>
                <a:lnTo>
                  <a:pt x="361696" y="370713"/>
                </a:lnTo>
                <a:lnTo>
                  <a:pt x="368722" y="385000"/>
                </a:lnTo>
                <a:lnTo>
                  <a:pt x="396902" y="423312"/>
                </a:lnTo>
                <a:lnTo>
                  <a:pt x="422655" y="434975"/>
                </a:lnTo>
                <a:lnTo>
                  <a:pt x="422655" y="457200"/>
                </a:lnTo>
                <a:lnTo>
                  <a:pt x="293750" y="457200"/>
                </a:lnTo>
                <a:lnTo>
                  <a:pt x="283706" y="442148"/>
                </a:lnTo>
                <a:lnTo>
                  <a:pt x="273018" y="423846"/>
                </a:lnTo>
                <a:lnTo>
                  <a:pt x="261711" y="402282"/>
                </a:lnTo>
                <a:lnTo>
                  <a:pt x="249809" y="377443"/>
                </a:lnTo>
                <a:lnTo>
                  <a:pt x="223647" y="320166"/>
                </a:lnTo>
                <a:lnTo>
                  <a:pt x="218029" y="308350"/>
                </a:lnTo>
                <a:lnTo>
                  <a:pt x="192277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748"/>
                </a:lnTo>
                <a:lnTo>
                  <a:pt x="151002" y="424306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0929" y="759333"/>
            <a:ext cx="430530" cy="457200"/>
          </a:xfrm>
          <a:custGeom>
            <a:avLst/>
            <a:gdLst/>
            <a:ahLst/>
            <a:cxnLst/>
            <a:rect l="l" t="t" r="r" b="b"/>
            <a:pathLst>
              <a:path w="430530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620" y="24717"/>
                </a:lnTo>
                <a:lnTo>
                  <a:pt x="160877" y="27431"/>
                </a:lnTo>
                <a:lnTo>
                  <a:pt x="140366" y="62976"/>
                </a:lnTo>
                <a:lnTo>
                  <a:pt x="139700" y="84708"/>
                </a:lnTo>
                <a:lnTo>
                  <a:pt x="139700" y="196595"/>
                </a:lnTo>
                <a:lnTo>
                  <a:pt x="290956" y="196595"/>
                </a:lnTo>
                <a:lnTo>
                  <a:pt x="290956" y="84708"/>
                </a:lnTo>
                <a:lnTo>
                  <a:pt x="287400" y="42799"/>
                </a:lnTo>
                <a:lnTo>
                  <a:pt x="255524" y="22097"/>
                </a:lnTo>
                <a:lnTo>
                  <a:pt x="255524" y="0"/>
                </a:lnTo>
                <a:lnTo>
                  <a:pt x="430275" y="0"/>
                </a:lnTo>
                <a:lnTo>
                  <a:pt x="430275" y="22097"/>
                </a:lnTo>
                <a:lnTo>
                  <a:pt x="420496" y="24764"/>
                </a:lnTo>
                <a:lnTo>
                  <a:pt x="413384" y="27686"/>
                </a:lnTo>
                <a:lnTo>
                  <a:pt x="408939" y="30733"/>
                </a:lnTo>
                <a:lnTo>
                  <a:pt x="404368" y="33654"/>
                </a:lnTo>
                <a:lnTo>
                  <a:pt x="401193" y="37591"/>
                </a:lnTo>
                <a:lnTo>
                  <a:pt x="399288" y="42290"/>
                </a:lnTo>
                <a:lnTo>
                  <a:pt x="397382" y="46989"/>
                </a:lnTo>
                <a:lnTo>
                  <a:pt x="396239" y="52196"/>
                </a:lnTo>
                <a:lnTo>
                  <a:pt x="394843" y="84708"/>
                </a:lnTo>
                <a:lnTo>
                  <a:pt x="394843" y="373125"/>
                </a:lnTo>
                <a:lnTo>
                  <a:pt x="398399" y="414781"/>
                </a:lnTo>
                <a:lnTo>
                  <a:pt x="430275" y="434975"/>
                </a:lnTo>
                <a:lnTo>
                  <a:pt x="430275" y="457200"/>
                </a:lnTo>
                <a:lnTo>
                  <a:pt x="255524" y="457200"/>
                </a:lnTo>
                <a:lnTo>
                  <a:pt x="255524" y="434975"/>
                </a:lnTo>
                <a:lnTo>
                  <a:pt x="264382" y="432496"/>
                </a:lnTo>
                <a:lnTo>
                  <a:pt x="271525" y="430006"/>
                </a:lnTo>
                <a:lnTo>
                  <a:pt x="290385" y="396732"/>
                </a:lnTo>
                <a:lnTo>
                  <a:pt x="290956" y="373125"/>
                </a:lnTo>
                <a:lnTo>
                  <a:pt x="290956" y="238759"/>
                </a:lnTo>
                <a:lnTo>
                  <a:pt x="139700" y="238759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4" y="394842"/>
                </a:lnTo>
                <a:lnTo>
                  <a:pt x="140715" y="401574"/>
                </a:lnTo>
                <a:lnTo>
                  <a:pt x="141605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6439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4" h="457200">
                <a:moveTo>
                  <a:pt x="0" y="0"/>
                </a:moveTo>
                <a:lnTo>
                  <a:pt x="175755" y="0"/>
                </a:lnTo>
                <a:lnTo>
                  <a:pt x="175755" y="22097"/>
                </a:lnTo>
                <a:lnTo>
                  <a:pt x="166611" y="24637"/>
                </a:lnTo>
                <a:lnTo>
                  <a:pt x="159880" y="27177"/>
                </a:lnTo>
                <a:lnTo>
                  <a:pt x="155562" y="29971"/>
                </a:lnTo>
                <a:lnTo>
                  <a:pt x="151244" y="32765"/>
                </a:lnTo>
                <a:lnTo>
                  <a:pt x="147942" y="36194"/>
                </a:lnTo>
                <a:lnTo>
                  <a:pt x="145669" y="40258"/>
                </a:lnTo>
                <a:lnTo>
                  <a:pt x="143433" y="44195"/>
                </a:lnTo>
                <a:lnTo>
                  <a:pt x="139636" y="84454"/>
                </a:lnTo>
                <a:lnTo>
                  <a:pt x="139636" y="373125"/>
                </a:lnTo>
                <a:lnTo>
                  <a:pt x="139636" y="380872"/>
                </a:lnTo>
                <a:lnTo>
                  <a:pt x="139865" y="388112"/>
                </a:lnTo>
                <a:lnTo>
                  <a:pt x="140309" y="394842"/>
                </a:lnTo>
                <a:lnTo>
                  <a:pt x="140754" y="401574"/>
                </a:lnTo>
                <a:lnTo>
                  <a:pt x="141655" y="407034"/>
                </a:lnTo>
                <a:lnTo>
                  <a:pt x="142989" y="411225"/>
                </a:lnTo>
                <a:lnTo>
                  <a:pt x="144335" y="415543"/>
                </a:lnTo>
                <a:lnTo>
                  <a:pt x="175755" y="434975"/>
                </a:lnTo>
                <a:lnTo>
                  <a:pt x="175755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67" y="432815"/>
                </a:lnTo>
                <a:lnTo>
                  <a:pt x="14795" y="430402"/>
                </a:lnTo>
                <a:lnTo>
                  <a:pt x="19596" y="427863"/>
                </a:lnTo>
                <a:lnTo>
                  <a:pt x="24396" y="425322"/>
                </a:lnTo>
                <a:lnTo>
                  <a:pt x="27965" y="421639"/>
                </a:lnTo>
                <a:lnTo>
                  <a:pt x="30302" y="417067"/>
                </a:lnTo>
                <a:lnTo>
                  <a:pt x="32651" y="412495"/>
                </a:lnTo>
                <a:lnTo>
                  <a:pt x="35839" y="373125"/>
                </a:lnTo>
                <a:lnTo>
                  <a:pt x="35839" y="84074"/>
                </a:lnTo>
                <a:lnTo>
                  <a:pt x="32981" y="4495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3331" y="759333"/>
            <a:ext cx="417195" cy="457200"/>
          </a:xfrm>
          <a:custGeom>
            <a:avLst/>
            <a:gdLst/>
            <a:ahLst/>
            <a:cxnLst/>
            <a:rect l="l" t="t" r="r" b="b"/>
            <a:pathLst>
              <a:path w="417194" h="457200">
                <a:moveTo>
                  <a:pt x="0" y="0"/>
                </a:moveTo>
                <a:lnTo>
                  <a:pt x="174129" y="0"/>
                </a:lnTo>
                <a:lnTo>
                  <a:pt x="200942" y="547"/>
                </a:lnTo>
                <a:lnTo>
                  <a:pt x="247658" y="4929"/>
                </a:lnTo>
                <a:lnTo>
                  <a:pt x="285787" y="13763"/>
                </a:lnTo>
                <a:lnTo>
                  <a:pt x="334200" y="36194"/>
                </a:lnTo>
                <a:lnTo>
                  <a:pt x="371585" y="68395"/>
                </a:lnTo>
                <a:lnTo>
                  <a:pt x="396855" y="108965"/>
                </a:lnTo>
                <a:lnTo>
                  <a:pt x="411675" y="158918"/>
                </a:lnTo>
                <a:lnTo>
                  <a:pt x="416029" y="197641"/>
                </a:lnTo>
                <a:lnTo>
                  <a:pt x="416572" y="218693"/>
                </a:lnTo>
                <a:lnTo>
                  <a:pt x="415808" y="244125"/>
                </a:lnTo>
                <a:lnTo>
                  <a:pt x="409698" y="290988"/>
                </a:lnTo>
                <a:lnTo>
                  <a:pt x="397477" y="332442"/>
                </a:lnTo>
                <a:lnTo>
                  <a:pt x="379141" y="367962"/>
                </a:lnTo>
                <a:lnTo>
                  <a:pt x="343447" y="407574"/>
                </a:lnTo>
                <a:lnTo>
                  <a:pt x="297855" y="434905"/>
                </a:lnTo>
                <a:lnTo>
                  <a:pt x="261437" y="446958"/>
                </a:lnTo>
                <a:lnTo>
                  <a:pt x="222542" y="453770"/>
                </a:lnTo>
                <a:lnTo>
                  <a:pt x="177837" y="456819"/>
                </a:lnTo>
                <a:lnTo>
                  <a:pt x="152031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67" y="432815"/>
                </a:lnTo>
                <a:lnTo>
                  <a:pt x="14795" y="430402"/>
                </a:lnTo>
                <a:lnTo>
                  <a:pt x="19596" y="427863"/>
                </a:lnTo>
                <a:lnTo>
                  <a:pt x="24396" y="425322"/>
                </a:lnTo>
                <a:lnTo>
                  <a:pt x="27965" y="421639"/>
                </a:lnTo>
                <a:lnTo>
                  <a:pt x="30302" y="417067"/>
                </a:lnTo>
                <a:lnTo>
                  <a:pt x="32651" y="412495"/>
                </a:lnTo>
                <a:lnTo>
                  <a:pt x="35839" y="373125"/>
                </a:lnTo>
                <a:lnTo>
                  <a:pt x="35839" y="84454"/>
                </a:lnTo>
                <a:lnTo>
                  <a:pt x="32981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7576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6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0" y="427608"/>
                </a:lnTo>
                <a:lnTo>
                  <a:pt x="289178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1432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30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6" y="432180"/>
                </a:lnTo>
                <a:lnTo>
                  <a:pt x="433069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0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3" y="433577"/>
                </a:lnTo>
                <a:lnTo>
                  <a:pt x="42743" y="401486"/>
                </a:lnTo>
                <a:lnTo>
                  <a:pt x="55244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89618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90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3" y="39242"/>
                </a:lnTo>
                <a:lnTo>
                  <a:pt x="203866" y="40505"/>
                </a:lnTo>
                <a:lnTo>
                  <a:pt x="161289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0" y="404875"/>
                </a:lnTo>
                <a:lnTo>
                  <a:pt x="182185" y="427146"/>
                </a:lnTo>
                <a:lnTo>
                  <a:pt x="196469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162" y="312279"/>
                </a:lnTo>
                <a:lnTo>
                  <a:pt x="234187" y="278764"/>
                </a:lnTo>
                <a:lnTo>
                  <a:pt x="217931" y="273303"/>
                </a:lnTo>
                <a:lnTo>
                  <a:pt x="217931" y="251205"/>
                </a:lnTo>
                <a:lnTo>
                  <a:pt x="389381" y="251205"/>
                </a:lnTo>
                <a:lnTo>
                  <a:pt x="389381" y="273303"/>
                </a:lnTo>
                <a:lnTo>
                  <a:pt x="378205" y="276605"/>
                </a:lnTo>
                <a:lnTo>
                  <a:pt x="370585" y="280415"/>
                </a:lnTo>
                <a:lnTo>
                  <a:pt x="366649" y="284606"/>
                </a:lnTo>
                <a:lnTo>
                  <a:pt x="362584" y="288925"/>
                </a:lnTo>
                <a:lnTo>
                  <a:pt x="359917" y="294513"/>
                </a:lnTo>
                <a:lnTo>
                  <a:pt x="356234" y="331215"/>
                </a:lnTo>
                <a:lnTo>
                  <a:pt x="356234" y="457453"/>
                </a:lnTo>
                <a:lnTo>
                  <a:pt x="307975" y="467487"/>
                </a:lnTo>
                <a:lnTo>
                  <a:pt x="285241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5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4086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8" y="17779"/>
                </a:lnTo>
                <a:lnTo>
                  <a:pt x="348868" y="112902"/>
                </a:lnTo>
                <a:lnTo>
                  <a:pt x="303022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3" y="39242"/>
                </a:lnTo>
                <a:lnTo>
                  <a:pt x="203866" y="40505"/>
                </a:lnTo>
                <a:lnTo>
                  <a:pt x="161289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0" y="404875"/>
                </a:lnTo>
                <a:lnTo>
                  <a:pt x="182185" y="427146"/>
                </a:lnTo>
                <a:lnTo>
                  <a:pt x="196468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162" y="312279"/>
                </a:lnTo>
                <a:lnTo>
                  <a:pt x="234187" y="278764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5" y="276605"/>
                </a:lnTo>
                <a:lnTo>
                  <a:pt x="370586" y="280415"/>
                </a:lnTo>
                <a:lnTo>
                  <a:pt x="366649" y="284606"/>
                </a:lnTo>
                <a:lnTo>
                  <a:pt x="362585" y="288925"/>
                </a:lnTo>
                <a:lnTo>
                  <a:pt x="359917" y="294513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7975" y="467487"/>
                </a:lnTo>
                <a:lnTo>
                  <a:pt x="285241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5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0151" y="753999"/>
            <a:ext cx="330200" cy="467995"/>
          </a:xfrm>
          <a:custGeom>
            <a:avLst/>
            <a:gdLst/>
            <a:ahLst/>
            <a:cxnLst/>
            <a:rect l="l" t="t" r="r" b="b"/>
            <a:pathLst>
              <a:path w="330200" h="467994">
                <a:moveTo>
                  <a:pt x="211581" y="0"/>
                </a:moveTo>
                <a:lnTo>
                  <a:pt x="258748" y="2089"/>
                </a:lnTo>
                <a:lnTo>
                  <a:pt x="300926" y="8572"/>
                </a:lnTo>
                <a:lnTo>
                  <a:pt x="330073" y="15748"/>
                </a:lnTo>
                <a:lnTo>
                  <a:pt x="330073" y="112902"/>
                </a:lnTo>
                <a:lnTo>
                  <a:pt x="284606" y="112902"/>
                </a:lnTo>
                <a:lnTo>
                  <a:pt x="280011" y="95208"/>
                </a:lnTo>
                <a:lnTo>
                  <a:pt x="274224" y="80025"/>
                </a:lnTo>
                <a:lnTo>
                  <a:pt x="249725" y="49315"/>
                </a:lnTo>
                <a:lnTo>
                  <a:pt x="213613" y="39242"/>
                </a:lnTo>
                <a:lnTo>
                  <a:pt x="188753" y="42410"/>
                </a:lnTo>
                <a:lnTo>
                  <a:pt x="148748" y="67746"/>
                </a:lnTo>
                <a:lnTo>
                  <a:pt x="121695" y="118342"/>
                </a:lnTo>
                <a:lnTo>
                  <a:pt x="108118" y="193625"/>
                </a:lnTo>
                <a:lnTo>
                  <a:pt x="106425" y="240411"/>
                </a:lnTo>
                <a:lnTo>
                  <a:pt x="107973" y="283985"/>
                </a:lnTo>
                <a:lnTo>
                  <a:pt x="112617" y="321929"/>
                </a:lnTo>
                <a:lnTo>
                  <a:pt x="131191" y="380873"/>
                </a:lnTo>
                <a:lnTo>
                  <a:pt x="161750" y="416702"/>
                </a:lnTo>
                <a:lnTo>
                  <a:pt x="203835" y="428625"/>
                </a:lnTo>
                <a:lnTo>
                  <a:pt x="215530" y="428122"/>
                </a:lnTo>
                <a:lnTo>
                  <a:pt x="257603" y="410225"/>
                </a:lnTo>
                <a:lnTo>
                  <a:pt x="276907" y="376078"/>
                </a:lnTo>
                <a:lnTo>
                  <a:pt x="284225" y="349630"/>
                </a:lnTo>
                <a:lnTo>
                  <a:pt x="330073" y="349630"/>
                </a:lnTo>
                <a:lnTo>
                  <a:pt x="330073" y="451103"/>
                </a:lnTo>
                <a:lnTo>
                  <a:pt x="312072" y="455177"/>
                </a:lnTo>
                <a:lnTo>
                  <a:pt x="262763" y="463803"/>
                </a:lnTo>
                <a:lnTo>
                  <a:pt x="215757" y="467608"/>
                </a:lnTo>
                <a:lnTo>
                  <a:pt x="199517" y="467867"/>
                </a:lnTo>
                <a:lnTo>
                  <a:pt x="166272" y="466296"/>
                </a:lnTo>
                <a:lnTo>
                  <a:pt x="109452" y="453723"/>
                </a:lnTo>
                <a:lnTo>
                  <a:pt x="65279" y="428553"/>
                </a:lnTo>
                <a:lnTo>
                  <a:pt x="32756" y="390644"/>
                </a:lnTo>
                <a:lnTo>
                  <a:pt x="11733" y="339804"/>
                </a:lnTo>
                <a:lnTo>
                  <a:pt x="1307" y="275605"/>
                </a:lnTo>
                <a:lnTo>
                  <a:pt x="0" y="238505"/>
                </a:lnTo>
                <a:lnTo>
                  <a:pt x="1525" y="203311"/>
                </a:lnTo>
                <a:lnTo>
                  <a:pt x="13769" y="140065"/>
                </a:lnTo>
                <a:lnTo>
                  <a:pt x="38324" y="86699"/>
                </a:lnTo>
                <a:lnTo>
                  <a:pt x="74570" y="45309"/>
                </a:lnTo>
                <a:lnTo>
                  <a:pt x="122177" y="16448"/>
                </a:lnTo>
                <a:lnTo>
                  <a:pt x="179431" y="1831"/>
                </a:lnTo>
                <a:lnTo>
                  <a:pt x="2115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81630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19" h="467994">
                <a:moveTo>
                  <a:pt x="176148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0" y="14477"/>
                </a:lnTo>
                <a:lnTo>
                  <a:pt x="295020" y="111505"/>
                </a:lnTo>
                <a:lnTo>
                  <a:pt x="249173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5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0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19" y="333501"/>
                </a:lnTo>
                <a:lnTo>
                  <a:pt x="298529" y="353460"/>
                </a:lnTo>
                <a:lnTo>
                  <a:pt x="280669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5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3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7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1" y="128650"/>
                </a:lnTo>
                <a:lnTo>
                  <a:pt x="8378" y="108787"/>
                </a:lnTo>
                <a:lnTo>
                  <a:pt x="27558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1200" y="3496055"/>
            <a:ext cx="7467600" cy="1949450"/>
          </a:xfrm>
          <a:custGeom>
            <a:avLst/>
            <a:gdLst/>
            <a:ahLst/>
            <a:cxnLst/>
            <a:rect l="l" t="t" r="r" b="b"/>
            <a:pathLst>
              <a:path w="7467600" h="1949450">
                <a:moveTo>
                  <a:pt x="6493002" y="0"/>
                </a:moveTo>
                <a:lnTo>
                  <a:pt x="6493002" y="487299"/>
                </a:lnTo>
                <a:lnTo>
                  <a:pt x="0" y="487299"/>
                </a:lnTo>
                <a:lnTo>
                  <a:pt x="487299" y="974598"/>
                </a:lnTo>
                <a:lnTo>
                  <a:pt x="0" y="1461897"/>
                </a:lnTo>
                <a:lnTo>
                  <a:pt x="6493002" y="1461897"/>
                </a:lnTo>
                <a:lnTo>
                  <a:pt x="6493002" y="1949196"/>
                </a:lnTo>
                <a:lnTo>
                  <a:pt x="7467600" y="974598"/>
                </a:lnTo>
                <a:lnTo>
                  <a:pt x="64930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97988" y="2017267"/>
            <a:ext cx="6348730" cy="15786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500"/>
              </a:spcBef>
            </a:pPr>
            <a:r>
              <a:rPr sz="2800" b="1" spc="-10" dirty="0">
                <a:latin typeface="Cambria"/>
                <a:cs typeface="Cambria"/>
              </a:rPr>
              <a:t>It begins </a:t>
            </a:r>
            <a:r>
              <a:rPr sz="2800" b="1" spc="-5" dirty="0">
                <a:latin typeface="Cambria"/>
                <a:cs typeface="Cambria"/>
              </a:rPr>
              <a:t>at </a:t>
            </a:r>
            <a:r>
              <a:rPr sz="2800" b="1" spc="-10" dirty="0">
                <a:latin typeface="Cambria"/>
                <a:cs typeface="Cambria"/>
              </a:rPr>
              <a:t>first </a:t>
            </a:r>
            <a:r>
              <a:rPr sz="2800" b="1" spc="-5" dirty="0">
                <a:latin typeface="Cambria"/>
                <a:cs typeface="Cambria"/>
              </a:rPr>
              <a:t>client </a:t>
            </a:r>
            <a:r>
              <a:rPr sz="2800" b="1" spc="-10" dirty="0">
                <a:latin typeface="Cambria"/>
                <a:cs typeface="Cambria"/>
              </a:rPr>
              <a:t>contact </a:t>
            </a:r>
            <a:r>
              <a:rPr sz="2800" b="1" spc="-5" dirty="0">
                <a:latin typeface="Cambria"/>
                <a:cs typeface="Cambria"/>
              </a:rPr>
              <a:t>and  </a:t>
            </a:r>
            <a:r>
              <a:rPr sz="2800" b="1" spc="-45" dirty="0">
                <a:latin typeface="Cambria"/>
                <a:cs typeface="Cambria"/>
              </a:rPr>
              <a:t>involves </a:t>
            </a:r>
            <a:r>
              <a:rPr sz="2800" b="1" spc="-20" dirty="0">
                <a:latin typeface="Cambria"/>
                <a:cs typeface="Cambria"/>
              </a:rPr>
              <a:t>comprehensive </a:t>
            </a:r>
            <a:r>
              <a:rPr sz="2800" b="1" dirty="0">
                <a:latin typeface="Cambria"/>
                <a:cs typeface="Cambria"/>
              </a:rPr>
              <a:t>and </a:t>
            </a:r>
            <a:r>
              <a:rPr sz="2800" b="1" spc="-5" dirty="0">
                <a:latin typeface="Cambria"/>
                <a:cs typeface="Cambria"/>
              </a:rPr>
              <a:t>ongoing  assessment </a:t>
            </a:r>
            <a:r>
              <a:rPr sz="2800" b="1" spc="-25" dirty="0">
                <a:latin typeface="Cambria"/>
                <a:cs typeface="Cambria"/>
              </a:rPr>
              <a:t>to </a:t>
            </a:r>
            <a:r>
              <a:rPr sz="2800" b="1" spc="-5" dirty="0">
                <a:latin typeface="Cambria"/>
                <a:cs typeface="Cambria"/>
              </a:rPr>
              <a:t>obtain information  about </a:t>
            </a:r>
            <a:r>
              <a:rPr sz="2800" b="1" spc="-10" dirty="0">
                <a:latin typeface="Cambria"/>
                <a:cs typeface="Cambria"/>
              </a:rPr>
              <a:t>the patients </a:t>
            </a:r>
            <a:r>
              <a:rPr sz="2800" b="1" spc="-5" dirty="0">
                <a:latin typeface="Cambria"/>
                <a:cs typeface="Cambria"/>
              </a:rPr>
              <a:t>ongoing</a:t>
            </a:r>
            <a:r>
              <a:rPr sz="2800" b="1" spc="5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needs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89442" y="4165853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839" y="0"/>
                </a:moveTo>
                <a:lnTo>
                  <a:pt x="194711" y="4955"/>
                </a:lnTo>
                <a:lnTo>
                  <a:pt x="148947" y="19169"/>
                </a:lnTo>
                <a:lnTo>
                  <a:pt x="107528" y="41656"/>
                </a:lnTo>
                <a:lnTo>
                  <a:pt x="71437" y="71437"/>
                </a:lnTo>
                <a:lnTo>
                  <a:pt x="41656" y="107528"/>
                </a:lnTo>
                <a:lnTo>
                  <a:pt x="19169" y="148947"/>
                </a:lnTo>
                <a:lnTo>
                  <a:pt x="4955" y="194711"/>
                </a:lnTo>
                <a:lnTo>
                  <a:pt x="0" y="243840"/>
                </a:lnTo>
                <a:lnTo>
                  <a:pt x="4955" y="292968"/>
                </a:lnTo>
                <a:lnTo>
                  <a:pt x="19169" y="338732"/>
                </a:lnTo>
                <a:lnTo>
                  <a:pt x="41656" y="380151"/>
                </a:lnTo>
                <a:lnTo>
                  <a:pt x="71437" y="416242"/>
                </a:lnTo>
                <a:lnTo>
                  <a:pt x="107528" y="446023"/>
                </a:lnTo>
                <a:lnTo>
                  <a:pt x="148947" y="468510"/>
                </a:lnTo>
                <a:lnTo>
                  <a:pt x="194711" y="482724"/>
                </a:lnTo>
                <a:lnTo>
                  <a:pt x="243839" y="487680"/>
                </a:lnTo>
                <a:lnTo>
                  <a:pt x="292968" y="482724"/>
                </a:lnTo>
                <a:lnTo>
                  <a:pt x="338732" y="468510"/>
                </a:lnTo>
                <a:lnTo>
                  <a:pt x="380151" y="446023"/>
                </a:lnTo>
                <a:lnTo>
                  <a:pt x="416242" y="416242"/>
                </a:lnTo>
                <a:lnTo>
                  <a:pt x="446023" y="380151"/>
                </a:lnTo>
                <a:lnTo>
                  <a:pt x="468510" y="338732"/>
                </a:lnTo>
                <a:lnTo>
                  <a:pt x="482724" y="292968"/>
                </a:lnTo>
                <a:lnTo>
                  <a:pt x="487679" y="243840"/>
                </a:lnTo>
                <a:lnTo>
                  <a:pt x="482724" y="194711"/>
                </a:lnTo>
                <a:lnTo>
                  <a:pt x="468510" y="148947"/>
                </a:lnTo>
                <a:lnTo>
                  <a:pt x="446023" y="107528"/>
                </a:lnTo>
                <a:lnTo>
                  <a:pt x="416242" y="71437"/>
                </a:lnTo>
                <a:lnTo>
                  <a:pt x="380151" y="41656"/>
                </a:lnTo>
                <a:lnTo>
                  <a:pt x="338732" y="19169"/>
                </a:lnTo>
                <a:lnTo>
                  <a:pt x="292968" y="4955"/>
                </a:lnTo>
                <a:lnTo>
                  <a:pt x="243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9442" y="4165853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0" y="243840"/>
                </a:moveTo>
                <a:lnTo>
                  <a:pt x="4955" y="194711"/>
                </a:lnTo>
                <a:lnTo>
                  <a:pt x="19169" y="148947"/>
                </a:lnTo>
                <a:lnTo>
                  <a:pt x="41656" y="107528"/>
                </a:lnTo>
                <a:lnTo>
                  <a:pt x="71437" y="71437"/>
                </a:lnTo>
                <a:lnTo>
                  <a:pt x="107528" y="41656"/>
                </a:lnTo>
                <a:lnTo>
                  <a:pt x="148947" y="19169"/>
                </a:lnTo>
                <a:lnTo>
                  <a:pt x="194711" y="4955"/>
                </a:lnTo>
                <a:lnTo>
                  <a:pt x="243839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79" y="243840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39" y="487680"/>
                </a:lnTo>
                <a:lnTo>
                  <a:pt x="194711" y="482724"/>
                </a:lnTo>
                <a:lnTo>
                  <a:pt x="148947" y="468510"/>
                </a:lnTo>
                <a:lnTo>
                  <a:pt x="107528" y="446023"/>
                </a:lnTo>
                <a:lnTo>
                  <a:pt x="71437" y="416242"/>
                </a:lnTo>
                <a:lnTo>
                  <a:pt x="41656" y="380151"/>
                </a:lnTo>
                <a:lnTo>
                  <a:pt x="19169" y="338732"/>
                </a:lnTo>
                <a:lnTo>
                  <a:pt x="4955" y="292968"/>
                </a:lnTo>
                <a:lnTo>
                  <a:pt x="0" y="2438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4598" y="501794"/>
            <a:ext cx="6329946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599" y="90677"/>
            <a:ext cx="6317716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1644" y="125730"/>
            <a:ext cx="118364" cy="175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0967" y="125729"/>
            <a:ext cx="116586" cy="177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4730" y="13030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4" h="336550">
                <a:moveTo>
                  <a:pt x="26492" y="0"/>
                </a:moveTo>
                <a:lnTo>
                  <a:pt x="17914" y="25"/>
                </a:lnTo>
                <a:lnTo>
                  <a:pt x="10641" y="111"/>
                </a:lnTo>
                <a:lnTo>
                  <a:pt x="4669" y="267"/>
                </a:lnTo>
                <a:lnTo>
                  <a:pt x="0" y="507"/>
                </a:lnTo>
                <a:lnTo>
                  <a:pt x="0" y="335407"/>
                </a:lnTo>
                <a:lnTo>
                  <a:pt x="3700" y="335813"/>
                </a:lnTo>
                <a:lnTo>
                  <a:pt x="9448" y="336089"/>
                </a:lnTo>
                <a:lnTo>
                  <a:pt x="17245" y="336246"/>
                </a:lnTo>
                <a:lnTo>
                  <a:pt x="27089" y="336296"/>
                </a:lnTo>
                <a:lnTo>
                  <a:pt x="42804" y="335700"/>
                </a:lnTo>
                <a:lnTo>
                  <a:pt x="82156" y="326771"/>
                </a:lnTo>
                <a:lnTo>
                  <a:pt x="119514" y="296056"/>
                </a:lnTo>
                <a:lnTo>
                  <a:pt x="139623" y="253873"/>
                </a:lnTo>
                <a:lnTo>
                  <a:pt x="147624" y="214153"/>
                </a:lnTo>
                <a:lnTo>
                  <a:pt x="150291" y="166624"/>
                </a:lnTo>
                <a:lnTo>
                  <a:pt x="149341" y="139547"/>
                </a:lnTo>
                <a:lnTo>
                  <a:pt x="141772" y="92632"/>
                </a:lnTo>
                <a:lnTo>
                  <a:pt x="126795" y="55264"/>
                </a:lnTo>
                <a:lnTo>
                  <a:pt x="92417" y="17652"/>
                </a:lnTo>
                <a:lnTo>
                  <a:pt x="45008" y="1097"/>
                </a:lnTo>
                <a:lnTo>
                  <a:pt x="264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5325" y="12547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8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5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7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4665" y="9537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6" y="229870"/>
                </a:lnTo>
                <a:lnTo>
                  <a:pt x="273196" y="272161"/>
                </a:lnTo>
                <a:lnTo>
                  <a:pt x="279526" y="285496"/>
                </a:lnTo>
                <a:lnTo>
                  <a:pt x="284225" y="285496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4"/>
                </a:lnTo>
                <a:lnTo>
                  <a:pt x="266573" y="26289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4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4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9"/>
                </a:lnTo>
                <a:lnTo>
                  <a:pt x="341629" y="28067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5" y="40894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6" y="100965"/>
                </a:lnTo>
                <a:lnTo>
                  <a:pt x="77469" y="100965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3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7"/>
                </a:lnTo>
                <a:lnTo>
                  <a:pt x="94487" y="380746"/>
                </a:lnTo>
                <a:lnTo>
                  <a:pt x="101853" y="383921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9"/>
                </a:lnTo>
                <a:lnTo>
                  <a:pt x="29082" y="366395"/>
                </a:lnTo>
                <a:lnTo>
                  <a:pt x="30352" y="361314"/>
                </a:lnTo>
                <a:lnTo>
                  <a:pt x="30987" y="355092"/>
                </a:lnTo>
                <a:lnTo>
                  <a:pt x="31623" y="348996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2195" y="9537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6" y="0"/>
                </a:lnTo>
                <a:lnTo>
                  <a:pt x="156336" y="19684"/>
                </a:lnTo>
                <a:lnTo>
                  <a:pt x="148208" y="21844"/>
                </a:lnTo>
                <a:lnTo>
                  <a:pt x="142112" y="24256"/>
                </a:lnTo>
                <a:lnTo>
                  <a:pt x="138302" y="26670"/>
                </a:lnTo>
                <a:lnTo>
                  <a:pt x="134365" y="29209"/>
                </a:lnTo>
                <a:lnTo>
                  <a:pt x="131445" y="32130"/>
                </a:lnTo>
                <a:lnTo>
                  <a:pt x="129539" y="35814"/>
                </a:lnTo>
                <a:lnTo>
                  <a:pt x="127507" y="39370"/>
                </a:lnTo>
                <a:lnTo>
                  <a:pt x="126110" y="43942"/>
                </a:lnTo>
                <a:lnTo>
                  <a:pt x="125349" y="49783"/>
                </a:lnTo>
                <a:lnTo>
                  <a:pt x="124586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2"/>
                </a:lnTo>
                <a:lnTo>
                  <a:pt x="124332" y="345059"/>
                </a:lnTo>
                <a:lnTo>
                  <a:pt x="124713" y="351027"/>
                </a:lnTo>
                <a:lnTo>
                  <a:pt x="125095" y="356870"/>
                </a:lnTo>
                <a:lnTo>
                  <a:pt x="125983" y="361823"/>
                </a:lnTo>
                <a:lnTo>
                  <a:pt x="127126" y="365506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3" y="375031"/>
                </a:lnTo>
                <a:lnTo>
                  <a:pt x="134620" y="377698"/>
                </a:lnTo>
                <a:lnTo>
                  <a:pt x="137795" y="379857"/>
                </a:lnTo>
                <a:lnTo>
                  <a:pt x="141731" y="381762"/>
                </a:lnTo>
                <a:lnTo>
                  <a:pt x="145669" y="383667"/>
                </a:lnTo>
                <a:lnTo>
                  <a:pt x="150495" y="385318"/>
                </a:lnTo>
                <a:lnTo>
                  <a:pt x="156336" y="386714"/>
                </a:lnTo>
                <a:lnTo>
                  <a:pt x="15633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346"/>
                </a:lnTo>
                <a:lnTo>
                  <a:pt x="31622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2" y="57403"/>
                </a:lnTo>
                <a:lnTo>
                  <a:pt x="17779" y="26289"/>
                </a:lnTo>
                <a:lnTo>
                  <a:pt x="13461" y="23875"/>
                </a:lnTo>
                <a:lnTo>
                  <a:pt x="7619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2009" y="9537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20" h="406400">
                <a:moveTo>
                  <a:pt x="0" y="0"/>
                </a:moveTo>
                <a:lnTo>
                  <a:pt x="173609" y="0"/>
                </a:lnTo>
                <a:lnTo>
                  <a:pt x="190490" y="309"/>
                </a:lnTo>
                <a:lnTo>
                  <a:pt x="233299" y="4952"/>
                </a:lnTo>
                <a:lnTo>
                  <a:pt x="276225" y="19939"/>
                </a:lnTo>
                <a:lnTo>
                  <a:pt x="307486" y="47571"/>
                </a:lnTo>
                <a:lnTo>
                  <a:pt x="323310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929" y="169592"/>
                </a:lnTo>
                <a:lnTo>
                  <a:pt x="277360" y="201092"/>
                </a:lnTo>
                <a:lnTo>
                  <a:pt x="240284" y="220345"/>
                </a:lnTo>
                <a:lnTo>
                  <a:pt x="240284" y="223266"/>
                </a:lnTo>
                <a:lnTo>
                  <a:pt x="276732" y="248666"/>
                </a:lnTo>
                <a:lnTo>
                  <a:pt x="302767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1112" y="406400"/>
                </a:lnTo>
                <a:lnTo>
                  <a:pt x="252180" y="393041"/>
                </a:lnTo>
                <a:lnTo>
                  <a:pt x="242712" y="376777"/>
                </a:lnTo>
                <a:lnTo>
                  <a:pt x="232697" y="357608"/>
                </a:lnTo>
                <a:lnTo>
                  <a:pt x="222123" y="335534"/>
                </a:lnTo>
                <a:lnTo>
                  <a:pt x="198881" y="284607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735" y="239395"/>
                </a:lnTo>
                <a:lnTo>
                  <a:pt x="160400" y="236981"/>
                </a:lnTo>
                <a:lnTo>
                  <a:pt x="152273" y="235839"/>
                </a:lnTo>
                <a:lnTo>
                  <a:pt x="141477" y="235839"/>
                </a:lnTo>
                <a:lnTo>
                  <a:pt x="124205" y="235839"/>
                </a:lnTo>
                <a:lnTo>
                  <a:pt x="124205" y="331597"/>
                </a:lnTo>
                <a:lnTo>
                  <a:pt x="124327" y="341907"/>
                </a:lnTo>
                <a:lnTo>
                  <a:pt x="138302" y="380746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346"/>
                </a:lnTo>
                <a:lnTo>
                  <a:pt x="31623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6"/>
                </a:lnTo>
                <a:lnTo>
                  <a:pt x="13462" y="23875"/>
                </a:lnTo>
                <a:lnTo>
                  <a:pt x="7619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3037" y="95377"/>
            <a:ext cx="367665" cy="411480"/>
          </a:xfrm>
          <a:custGeom>
            <a:avLst/>
            <a:gdLst/>
            <a:ahLst/>
            <a:cxnLst/>
            <a:rect l="l" t="t" r="r" b="b"/>
            <a:pathLst>
              <a:path w="367664" h="411480">
                <a:moveTo>
                  <a:pt x="0" y="0"/>
                </a:moveTo>
                <a:lnTo>
                  <a:pt x="156337" y="0"/>
                </a:lnTo>
                <a:lnTo>
                  <a:pt x="156337" y="19684"/>
                </a:lnTo>
                <a:lnTo>
                  <a:pt x="148209" y="21844"/>
                </a:lnTo>
                <a:lnTo>
                  <a:pt x="142239" y="24256"/>
                </a:lnTo>
                <a:lnTo>
                  <a:pt x="138302" y="26670"/>
                </a:lnTo>
                <a:lnTo>
                  <a:pt x="134492" y="29209"/>
                </a:lnTo>
                <a:lnTo>
                  <a:pt x="131572" y="32130"/>
                </a:lnTo>
                <a:lnTo>
                  <a:pt x="129539" y="35814"/>
                </a:lnTo>
                <a:lnTo>
                  <a:pt x="127508" y="39370"/>
                </a:lnTo>
                <a:lnTo>
                  <a:pt x="126111" y="43942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271525"/>
                </a:lnTo>
                <a:lnTo>
                  <a:pt x="127126" y="314325"/>
                </a:lnTo>
                <a:lnTo>
                  <a:pt x="142355" y="354074"/>
                </a:lnTo>
                <a:lnTo>
                  <a:pt x="175879" y="374411"/>
                </a:lnTo>
                <a:lnTo>
                  <a:pt x="195961" y="376300"/>
                </a:lnTo>
                <a:lnTo>
                  <a:pt x="210151" y="375538"/>
                </a:lnTo>
                <a:lnTo>
                  <a:pt x="248054" y="357395"/>
                </a:lnTo>
                <a:lnTo>
                  <a:pt x="264794" y="317656"/>
                </a:lnTo>
                <a:lnTo>
                  <a:pt x="268224" y="264668"/>
                </a:lnTo>
                <a:lnTo>
                  <a:pt x="268224" y="74802"/>
                </a:lnTo>
                <a:lnTo>
                  <a:pt x="262509" y="33020"/>
                </a:lnTo>
                <a:lnTo>
                  <a:pt x="258699" y="29464"/>
                </a:lnTo>
                <a:lnTo>
                  <a:pt x="254888" y="25907"/>
                </a:lnTo>
                <a:lnTo>
                  <a:pt x="247650" y="22605"/>
                </a:lnTo>
                <a:lnTo>
                  <a:pt x="236727" y="19684"/>
                </a:lnTo>
                <a:lnTo>
                  <a:pt x="236727" y="0"/>
                </a:lnTo>
                <a:lnTo>
                  <a:pt x="367664" y="0"/>
                </a:lnTo>
                <a:lnTo>
                  <a:pt x="367664" y="19684"/>
                </a:lnTo>
                <a:lnTo>
                  <a:pt x="360552" y="21717"/>
                </a:lnTo>
                <a:lnTo>
                  <a:pt x="354838" y="23749"/>
                </a:lnTo>
                <a:lnTo>
                  <a:pt x="336423" y="57276"/>
                </a:lnTo>
                <a:lnTo>
                  <a:pt x="336041" y="65277"/>
                </a:lnTo>
                <a:lnTo>
                  <a:pt x="336041" y="74802"/>
                </a:lnTo>
                <a:lnTo>
                  <a:pt x="336041" y="260731"/>
                </a:lnTo>
                <a:lnTo>
                  <a:pt x="332773" y="309362"/>
                </a:lnTo>
                <a:lnTo>
                  <a:pt x="317519" y="355387"/>
                </a:lnTo>
                <a:lnTo>
                  <a:pt x="289494" y="386151"/>
                </a:lnTo>
                <a:lnTo>
                  <a:pt x="250092" y="404010"/>
                </a:lnTo>
                <a:lnTo>
                  <a:pt x="200737" y="410815"/>
                </a:lnTo>
                <a:lnTo>
                  <a:pt x="186689" y="411099"/>
                </a:lnTo>
                <a:lnTo>
                  <a:pt x="166373" y="410551"/>
                </a:lnTo>
                <a:lnTo>
                  <a:pt x="115188" y="402336"/>
                </a:lnTo>
                <a:lnTo>
                  <a:pt x="77630" y="384101"/>
                </a:lnTo>
                <a:lnTo>
                  <a:pt x="45618" y="344985"/>
                </a:lnTo>
                <a:lnTo>
                  <a:pt x="34067" y="303895"/>
                </a:lnTo>
                <a:lnTo>
                  <a:pt x="31876" y="267588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79" y="26416"/>
                </a:lnTo>
                <a:lnTo>
                  <a:pt x="13462" y="23875"/>
                </a:lnTo>
                <a:lnTo>
                  <a:pt x="7620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63589" y="9537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70"/>
                </a:lnTo>
                <a:lnTo>
                  <a:pt x="273196" y="272161"/>
                </a:lnTo>
                <a:lnTo>
                  <a:pt x="279526" y="285496"/>
                </a:lnTo>
                <a:lnTo>
                  <a:pt x="284225" y="285496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4"/>
                </a:lnTo>
                <a:lnTo>
                  <a:pt x="266573" y="26289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4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4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9"/>
                </a:lnTo>
                <a:lnTo>
                  <a:pt x="341630" y="28067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4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5"/>
                </a:lnTo>
                <a:lnTo>
                  <a:pt x="77470" y="100965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3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7"/>
                </a:lnTo>
                <a:lnTo>
                  <a:pt x="94487" y="380746"/>
                </a:lnTo>
                <a:lnTo>
                  <a:pt x="101853" y="383921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9"/>
                </a:lnTo>
                <a:lnTo>
                  <a:pt x="29083" y="366395"/>
                </a:lnTo>
                <a:lnTo>
                  <a:pt x="30352" y="361314"/>
                </a:lnTo>
                <a:lnTo>
                  <a:pt x="30987" y="355092"/>
                </a:lnTo>
                <a:lnTo>
                  <a:pt x="31623" y="348996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8709" y="9537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7" y="229870"/>
                </a:lnTo>
                <a:lnTo>
                  <a:pt x="273196" y="272161"/>
                </a:lnTo>
                <a:lnTo>
                  <a:pt x="279526" y="285496"/>
                </a:lnTo>
                <a:lnTo>
                  <a:pt x="284225" y="285496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4"/>
                </a:lnTo>
                <a:lnTo>
                  <a:pt x="266573" y="26289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4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4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9"/>
                </a:lnTo>
                <a:lnTo>
                  <a:pt x="341629" y="28067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4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5"/>
                </a:lnTo>
                <a:lnTo>
                  <a:pt x="77469" y="100965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3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7"/>
                </a:lnTo>
                <a:lnTo>
                  <a:pt x="94487" y="380746"/>
                </a:lnTo>
                <a:lnTo>
                  <a:pt x="101853" y="383921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9"/>
                </a:lnTo>
                <a:lnTo>
                  <a:pt x="29082" y="366395"/>
                </a:lnTo>
                <a:lnTo>
                  <a:pt x="30352" y="361314"/>
                </a:lnTo>
                <a:lnTo>
                  <a:pt x="30987" y="355092"/>
                </a:lnTo>
                <a:lnTo>
                  <a:pt x="31623" y="348996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6239" y="9537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4"/>
                </a:lnTo>
                <a:lnTo>
                  <a:pt x="148209" y="21844"/>
                </a:lnTo>
                <a:lnTo>
                  <a:pt x="142112" y="24256"/>
                </a:lnTo>
                <a:lnTo>
                  <a:pt x="138302" y="26670"/>
                </a:lnTo>
                <a:lnTo>
                  <a:pt x="134365" y="29209"/>
                </a:lnTo>
                <a:lnTo>
                  <a:pt x="131445" y="32130"/>
                </a:lnTo>
                <a:lnTo>
                  <a:pt x="129539" y="35814"/>
                </a:lnTo>
                <a:lnTo>
                  <a:pt x="127508" y="39370"/>
                </a:lnTo>
                <a:lnTo>
                  <a:pt x="126111" y="43942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2"/>
                </a:lnTo>
                <a:lnTo>
                  <a:pt x="124333" y="345059"/>
                </a:lnTo>
                <a:lnTo>
                  <a:pt x="124713" y="351027"/>
                </a:lnTo>
                <a:lnTo>
                  <a:pt x="125095" y="356870"/>
                </a:lnTo>
                <a:lnTo>
                  <a:pt x="125984" y="361823"/>
                </a:lnTo>
                <a:lnTo>
                  <a:pt x="127126" y="365506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1"/>
                </a:lnTo>
                <a:lnTo>
                  <a:pt x="134620" y="377698"/>
                </a:lnTo>
                <a:lnTo>
                  <a:pt x="137795" y="379857"/>
                </a:lnTo>
                <a:lnTo>
                  <a:pt x="141732" y="381762"/>
                </a:lnTo>
                <a:lnTo>
                  <a:pt x="145669" y="383667"/>
                </a:lnTo>
                <a:lnTo>
                  <a:pt x="150495" y="38531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9"/>
                </a:lnTo>
                <a:lnTo>
                  <a:pt x="30987" y="355346"/>
                </a:lnTo>
                <a:lnTo>
                  <a:pt x="31623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9"/>
                </a:lnTo>
                <a:lnTo>
                  <a:pt x="13462" y="23875"/>
                </a:lnTo>
                <a:lnTo>
                  <a:pt x="7620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334" y="9537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1" y="109854"/>
                </a:lnTo>
                <a:lnTo>
                  <a:pt x="322226" y="129004"/>
                </a:lnTo>
                <a:lnTo>
                  <a:pt x="305688" y="178689"/>
                </a:lnTo>
                <a:lnTo>
                  <a:pt x="270452" y="214479"/>
                </a:lnTo>
                <a:lnTo>
                  <a:pt x="217297" y="234092"/>
                </a:lnTo>
                <a:lnTo>
                  <a:pt x="171450" y="237871"/>
                </a:lnTo>
                <a:lnTo>
                  <a:pt x="157692" y="237799"/>
                </a:lnTo>
                <a:lnTo>
                  <a:pt x="145208" y="237585"/>
                </a:lnTo>
                <a:lnTo>
                  <a:pt x="134034" y="237228"/>
                </a:lnTo>
                <a:lnTo>
                  <a:pt x="124205" y="236727"/>
                </a:lnTo>
                <a:lnTo>
                  <a:pt x="124205" y="331977"/>
                </a:lnTo>
                <a:lnTo>
                  <a:pt x="130555" y="372872"/>
                </a:lnTo>
                <a:lnTo>
                  <a:pt x="132841" y="376174"/>
                </a:lnTo>
                <a:lnTo>
                  <a:pt x="160146" y="386714"/>
                </a:lnTo>
                <a:lnTo>
                  <a:pt x="16014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346"/>
                </a:lnTo>
                <a:lnTo>
                  <a:pt x="31623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6"/>
                </a:lnTo>
                <a:lnTo>
                  <a:pt x="13462" y="23875"/>
                </a:lnTo>
                <a:lnTo>
                  <a:pt x="7619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1527" y="9537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4" h="406400">
                <a:moveTo>
                  <a:pt x="0" y="0"/>
                </a:moveTo>
                <a:lnTo>
                  <a:pt x="156337" y="0"/>
                </a:lnTo>
                <a:lnTo>
                  <a:pt x="156337" y="19684"/>
                </a:lnTo>
                <a:lnTo>
                  <a:pt x="149098" y="21717"/>
                </a:lnTo>
                <a:lnTo>
                  <a:pt x="143510" y="23749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6" y="64897"/>
                </a:lnTo>
                <a:lnTo>
                  <a:pt x="124206" y="74422"/>
                </a:lnTo>
                <a:lnTo>
                  <a:pt x="124206" y="370967"/>
                </a:lnTo>
                <a:lnTo>
                  <a:pt x="181863" y="370967"/>
                </a:lnTo>
                <a:lnTo>
                  <a:pt x="190101" y="370631"/>
                </a:lnTo>
                <a:lnTo>
                  <a:pt x="227584" y="348996"/>
                </a:lnTo>
                <a:lnTo>
                  <a:pt x="243284" y="311009"/>
                </a:lnTo>
                <a:lnTo>
                  <a:pt x="249428" y="286131"/>
                </a:lnTo>
                <a:lnTo>
                  <a:pt x="290194" y="286131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3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9"/>
                </a:lnTo>
                <a:lnTo>
                  <a:pt x="29082" y="366395"/>
                </a:lnTo>
                <a:lnTo>
                  <a:pt x="30353" y="361188"/>
                </a:lnTo>
                <a:lnTo>
                  <a:pt x="30987" y="354964"/>
                </a:lnTo>
                <a:lnTo>
                  <a:pt x="31623" y="348742"/>
                </a:lnTo>
                <a:lnTo>
                  <a:pt x="31876" y="340868"/>
                </a:lnTo>
                <a:lnTo>
                  <a:pt x="31876" y="331343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17780" y="26416"/>
                </a:lnTo>
                <a:lnTo>
                  <a:pt x="13462" y="23875"/>
                </a:lnTo>
                <a:lnTo>
                  <a:pt x="7619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9482" y="9537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2"/>
                </a:lnTo>
                <a:lnTo>
                  <a:pt x="254507" y="94742"/>
                </a:lnTo>
                <a:lnTo>
                  <a:pt x="249818" y="81712"/>
                </a:lnTo>
                <a:lnTo>
                  <a:pt x="245475" y="70993"/>
                </a:lnTo>
                <a:lnTo>
                  <a:pt x="221487" y="40640"/>
                </a:lnTo>
                <a:lnTo>
                  <a:pt x="189103" y="34925"/>
                </a:lnTo>
                <a:lnTo>
                  <a:pt x="124206" y="34925"/>
                </a:lnTo>
                <a:lnTo>
                  <a:pt x="124206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69" y="176529"/>
                </a:lnTo>
                <a:lnTo>
                  <a:pt x="184023" y="173990"/>
                </a:lnTo>
                <a:lnTo>
                  <a:pt x="188975" y="171576"/>
                </a:lnTo>
                <a:lnTo>
                  <a:pt x="205740" y="134874"/>
                </a:lnTo>
                <a:lnTo>
                  <a:pt x="239394" y="134874"/>
                </a:lnTo>
                <a:lnTo>
                  <a:pt x="239394" y="255777"/>
                </a:lnTo>
                <a:lnTo>
                  <a:pt x="205740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206" y="212598"/>
                </a:lnTo>
                <a:lnTo>
                  <a:pt x="124206" y="371475"/>
                </a:lnTo>
                <a:lnTo>
                  <a:pt x="188722" y="371475"/>
                </a:lnTo>
                <a:lnTo>
                  <a:pt x="195706" y="371475"/>
                </a:lnTo>
                <a:lnTo>
                  <a:pt x="201549" y="371094"/>
                </a:lnTo>
                <a:lnTo>
                  <a:pt x="206248" y="370205"/>
                </a:lnTo>
                <a:lnTo>
                  <a:pt x="211074" y="369315"/>
                </a:lnTo>
                <a:lnTo>
                  <a:pt x="215392" y="367792"/>
                </a:lnTo>
                <a:lnTo>
                  <a:pt x="219075" y="365506"/>
                </a:lnTo>
                <a:lnTo>
                  <a:pt x="222885" y="363347"/>
                </a:lnTo>
                <a:lnTo>
                  <a:pt x="239141" y="344424"/>
                </a:lnTo>
                <a:lnTo>
                  <a:pt x="241935" y="340106"/>
                </a:lnTo>
                <a:lnTo>
                  <a:pt x="257556" y="297688"/>
                </a:lnTo>
                <a:lnTo>
                  <a:pt x="298323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9"/>
                </a:lnTo>
                <a:lnTo>
                  <a:pt x="30987" y="355346"/>
                </a:lnTo>
                <a:lnTo>
                  <a:pt x="31623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17780" y="26416"/>
                </a:lnTo>
                <a:lnTo>
                  <a:pt x="13462" y="23875"/>
                </a:lnTo>
                <a:lnTo>
                  <a:pt x="7619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0034" y="95377"/>
            <a:ext cx="382905" cy="408940"/>
          </a:xfrm>
          <a:custGeom>
            <a:avLst/>
            <a:gdLst/>
            <a:ahLst/>
            <a:cxnLst/>
            <a:rect l="l" t="t" r="r" b="b"/>
            <a:pathLst>
              <a:path w="382905" h="408940">
                <a:moveTo>
                  <a:pt x="0" y="0"/>
                </a:moveTo>
                <a:lnTo>
                  <a:pt x="164719" y="0"/>
                </a:lnTo>
                <a:lnTo>
                  <a:pt x="164719" y="19684"/>
                </a:lnTo>
                <a:lnTo>
                  <a:pt x="154305" y="20827"/>
                </a:lnTo>
                <a:lnTo>
                  <a:pt x="146685" y="23749"/>
                </a:lnTo>
                <a:lnTo>
                  <a:pt x="141732" y="28321"/>
                </a:lnTo>
                <a:lnTo>
                  <a:pt x="136779" y="32893"/>
                </a:lnTo>
                <a:lnTo>
                  <a:pt x="134239" y="39370"/>
                </a:lnTo>
                <a:lnTo>
                  <a:pt x="134239" y="47625"/>
                </a:lnTo>
                <a:lnTo>
                  <a:pt x="134239" y="54228"/>
                </a:lnTo>
                <a:lnTo>
                  <a:pt x="134874" y="60578"/>
                </a:lnTo>
                <a:lnTo>
                  <a:pt x="136144" y="66801"/>
                </a:lnTo>
                <a:lnTo>
                  <a:pt x="137241" y="72235"/>
                </a:lnTo>
                <a:lnTo>
                  <a:pt x="138826" y="79025"/>
                </a:lnTo>
                <a:lnTo>
                  <a:pt x="140912" y="87197"/>
                </a:lnTo>
                <a:lnTo>
                  <a:pt x="143510" y="96774"/>
                </a:lnTo>
                <a:lnTo>
                  <a:pt x="202438" y="310514"/>
                </a:lnTo>
                <a:lnTo>
                  <a:pt x="275971" y="97663"/>
                </a:lnTo>
                <a:lnTo>
                  <a:pt x="279019" y="89280"/>
                </a:lnTo>
                <a:lnTo>
                  <a:pt x="281305" y="81533"/>
                </a:lnTo>
                <a:lnTo>
                  <a:pt x="282956" y="74168"/>
                </a:lnTo>
                <a:lnTo>
                  <a:pt x="284607" y="66801"/>
                </a:lnTo>
                <a:lnTo>
                  <a:pt x="285496" y="59054"/>
                </a:lnTo>
                <a:lnTo>
                  <a:pt x="285496" y="50926"/>
                </a:lnTo>
                <a:lnTo>
                  <a:pt x="285496" y="41275"/>
                </a:lnTo>
                <a:lnTo>
                  <a:pt x="282956" y="33781"/>
                </a:lnTo>
                <a:lnTo>
                  <a:pt x="277876" y="28575"/>
                </a:lnTo>
                <a:lnTo>
                  <a:pt x="272923" y="23495"/>
                </a:lnTo>
                <a:lnTo>
                  <a:pt x="265049" y="20447"/>
                </a:lnTo>
                <a:lnTo>
                  <a:pt x="254508" y="19684"/>
                </a:lnTo>
                <a:lnTo>
                  <a:pt x="254508" y="0"/>
                </a:lnTo>
                <a:lnTo>
                  <a:pt x="382905" y="0"/>
                </a:lnTo>
                <a:lnTo>
                  <a:pt x="382905" y="19684"/>
                </a:lnTo>
                <a:lnTo>
                  <a:pt x="375285" y="20827"/>
                </a:lnTo>
                <a:lnTo>
                  <a:pt x="368935" y="23241"/>
                </a:lnTo>
                <a:lnTo>
                  <a:pt x="342392" y="56261"/>
                </a:lnTo>
                <a:lnTo>
                  <a:pt x="209550" y="408432"/>
                </a:lnTo>
                <a:lnTo>
                  <a:pt x="140843" y="408432"/>
                </a:lnTo>
                <a:lnTo>
                  <a:pt x="42672" y="75056"/>
                </a:lnTo>
                <a:lnTo>
                  <a:pt x="28575" y="37083"/>
                </a:lnTo>
                <a:lnTo>
                  <a:pt x="19939" y="28194"/>
                </a:lnTo>
                <a:lnTo>
                  <a:pt x="15240" y="24256"/>
                </a:lnTo>
                <a:lnTo>
                  <a:pt x="8636" y="21463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0341" y="9537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2"/>
                </a:lnTo>
                <a:lnTo>
                  <a:pt x="254508" y="94742"/>
                </a:lnTo>
                <a:lnTo>
                  <a:pt x="249818" y="81712"/>
                </a:lnTo>
                <a:lnTo>
                  <a:pt x="245475" y="70993"/>
                </a:lnTo>
                <a:lnTo>
                  <a:pt x="221488" y="40640"/>
                </a:lnTo>
                <a:lnTo>
                  <a:pt x="189103" y="34925"/>
                </a:lnTo>
                <a:lnTo>
                  <a:pt x="124206" y="34925"/>
                </a:lnTo>
                <a:lnTo>
                  <a:pt x="124206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70" y="176529"/>
                </a:lnTo>
                <a:lnTo>
                  <a:pt x="184022" y="173990"/>
                </a:lnTo>
                <a:lnTo>
                  <a:pt x="188976" y="171576"/>
                </a:lnTo>
                <a:lnTo>
                  <a:pt x="205740" y="134874"/>
                </a:lnTo>
                <a:lnTo>
                  <a:pt x="239395" y="134874"/>
                </a:lnTo>
                <a:lnTo>
                  <a:pt x="239395" y="255777"/>
                </a:lnTo>
                <a:lnTo>
                  <a:pt x="205740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206" y="212598"/>
                </a:lnTo>
                <a:lnTo>
                  <a:pt x="124206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9" y="371094"/>
                </a:lnTo>
                <a:lnTo>
                  <a:pt x="206247" y="370205"/>
                </a:lnTo>
                <a:lnTo>
                  <a:pt x="211074" y="369315"/>
                </a:lnTo>
                <a:lnTo>
                  <a:pt x="215391" y="367792"/>
                </a:lnTo>
                <a:lnTo>
                  <a:pt x="219075" y="365506"/>
                </a:lnTo>
                <a:lnTo>
                  <a:pt x="222884" y="363347"/>
                </a:lnTo>
                <a:lnTo>
                  <a:pt x="239140" y="344424"/>
                </a:lnTo>
                <a:lnTo>
                  <a:pt x="241934" y="340106"/>
                </a:lnTo>
                <a:lnTo>
                  <a:pt x="257556" y="297688"/>
                </a:lnTo>
                <a:lnTo>
                  <a:pt x="298322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8" y="355346"/>
                </a:lnTo>
                <a:lnTo>
                  <a:pt x="31623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17780" y="26416"/>
                </a:lnTo>
                <a:lnTo>
                  <a:pt x="13462" y="23875"/>
                </a:lnTo>
                <a:lnTo>
                  <a:pt x="7620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0599" y="9537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40" h="406400">
                <a:moveTo>
                  <a:pt x="0" y="0"/>
                </a:moveTo>
                <a:lnTo>
                  <a:pt x="154787" y="0"/>
                </a:lnTo>
                <a:lnTo>
                  <a:pt x="178616" y="496"/>
                </a:lnTo>
                <a:lnTo>
                  <a:pt x="220145" y="4393"/>
                </a:lnTo>
                <a:lnTo>
                  <a:pt x="269293" y="17748"/>
                </a:lnTo>
                <a:lnTo>
                  <a:pt x="309362" y="40895"/>
                </a:lnTo>
                <a:lnTo>
                  <a:pt x="338937" y="71881"/>
                </a:lnTo>
                <a:lnTo>
                  <a:pt x="358154" y="110690"/>
                </a:lnTo>
                <a:lnTo>
                  <a:pt x="368385" y="157956"/>
                </a:lnTo>
                <a:lnTo>
                  <a:pt x="370306" y="194437"/>
                </a:lnTo>
                <a:lnTo>
                  <a:pt x="369618" y="217062"/>
                </a:lnTo>
                <a:lnTo>
                  <a:pt x="364145" y="258695"/>
                </a:lnTo>
                <a:lnTo>
                  <a:pt x="353286" y="295540"/>
                </a:lnTo>
                <a:lnTo>
                  <a:pt x="326872" y="340868"/>
                </a:lnTo>
                <a:lnTo>
                  <a:pt x="292904" y="371461"/>
                </a:lnTo>
                <a:lnTo>
                  <a:pt x="249086" y="392509"/>
                </a:lnTo>
                <a:lnTo>
                  <a:pt x="197819" y="403292"/>
                </a:lnTo>
                <a:lnTo>
                  <a:pt x="158081" y="406046"/>
                </a:lnTo>
                <a:lnTo>
                  <a:pt x="13514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3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9"/>
                </a:lnTo>
                <a:lnTo>
                  <a:pt x="30962" y="355346"/>
                </a:lnTo>
                <a:lnTo>
                  <a:pt x="31559" y="348996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31115" y="51562"/>
                </a:lnTo>
                <a:lnTo>
                  <a:pt x="30619" y="45212"/>
                </a:lnTo>
                <a:lnTo>
                  <a:pt x="29324" y="40004"/>
                </a:lnTo>
                <a:lnTo>
                  <a:pt x="27241" y="36068"/>
                </a:lnTo>
                <a:lnTo>
                  <a:pt x="25158" y="32130"/>
                </a:lnTo>
                <a:lnTo>
                  <a:pt x="21983" y="28828"/>
                </a:lnTo>
                <a:lnTo>
                  <a:pt x="17716" y="26416"/>
                </a:lnTo>
                <a:lnTo>
                  <a:pt x="13449" y="23875"/>
                </a:lnTo>
                <a:lnTo>
                  <a:pt x="7543" y="21717"/>
                </a:lnTo>
                <a:lnTo>
                  <a:pt x="0" y="196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32242" y="9067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3" y="3921"/>
                </a:lnTo>
                <a:lnTo>
                  <a:pt x="282225" y="8840"/>
                </a:lnTo>
                <a:lnTo>
                  <a:pt x="310133" y="15748"/>
                </a:lnTo>
                <a:lnTo>
                  <a:pt x="310133" y="100329"/>
                </a:lnTo>
                <a:lnTo>
                  <a:pt x="269366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2" y="34798"/>
                </a:lnTo>
                <a:lnTo>
                  <a:pt x="181191" y="35919"/>
                </a:lnTo>
                <a:lnTo>
                  <a:pt x="143382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4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1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2" y="315468"/>
                </a:lnTo>
                <a:lnTo>
                  <a:pt x="224408" y="271907"/>
                </a:lnTo>
                <a:lnTo>
                  <a:pt x="193675" y="242824"/>
                </a:lnTo>
                <a:lnTo>
                  <a:pt x="193675" y="223266"/>
                </a:lnTo>
                <a:lnTo>
                  <a:pt x="346075" y="223266"/>
                </a:lnTo>
                <a:lnTo>
                  <a:pt x="346075" y="242824"/>
                </a:lnTo>
                <a:lnTo>
                  <a:pt x="336168" y="245872"/>
                </a:lnTo>
                <a:lnTo>
                  <a:pt x="329437" y="249174"/>
                </a:lnTo>
                <a:lnTo>
                  <a:pt x="316732" y="286383"/>
                </a:lnTo>
                <a:lnTo>
                  <a:pt x="316610" y="294386"/>
                </a:lnTo>
                <a:lnTo>
                  <a:pt x="316610" y="406526"/>
                </a:lnTo>
                <a:lnTo>
                  <a:pt x="273811" y="415544"/>
                </a:lnTo>
                <a:lnTo>
                  <a:pt x="253618" y="394081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8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7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6217" y="9067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8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2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8"/>
                </a:lnTo>
                <a:lnTo>
                  <a:pt x="265376" y="314110"/>
                </a:lnTo>
                <a:lnTo>
                  <a:pt x="249428" y="360045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9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9"/>
                </a:lnTo>
                <a:lnTo>
                  <a:pt x="40767" y="310769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80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70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6285" y="9067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4" y="3921"/>
                </a:lnTo>
                <a:lnTo>
                  <a:pt x="282225" y="8840"/>
                </a:lnTo>
                <a:lnTo>
                  <a:pt x="310134" y="15748"/>
                </a:lnTo>
                <a:lnTo>
                  <a:pt x="310134" y="100329"/>
                </a:lnTo>
                <a:lnTo>
                  <a:pt x="269366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2" y="34798"/>
                </a:lnTo>
                <a:lnTo>
                  <a:pt x="181191" y="35919"/>
                </a:lnTo>
                <a:lnTo>
                  <a:pt x="143382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4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1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2" y="315468"/>
                </a:lnTo>
                <a:lnTo>
                  <a:pt x="224409" y="271907"/>
                </a:lnTo>
                <a:lnTo>
                  <a:pt x="193675" y="242824"/>
                </a:lnTo>
                <a:lnTo>
                  <a:pt x="193675" y="223266"/>
                </a:lnTo>
                <a:lnTo>
                  <a:pt x="346075" y="223266"/>
                </a:lnTo>
                <a:lnTo>
                  <a:pt x="346075" y="242824"/>
                </a:lnTo>
                <a:lnTo>
                  <a:pt x="336168" y="245872"/>
                </a:lnTo>
                <a:lnTo>
                  <a:pt x="329438" y="249174"/>
                </a:lnTo>
                <a:lnTo>
                  <a:pt x="316732" y="286383"/>
                </a:lnTo>
                <a:lnTo>
                  <a:pt x="316611" y="294386"/>
                </a:lnTo>
                <a:lnTo>
                  <a:pt x="316611" y="406526"/>
                </a:lnTo>
                <a:lnTo>
                  <a:pt x="273812" y="415544"/>
                </a:lnTo>
                <a:lnTo>
                  <a:pt x="253618" y="394081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8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6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0710" y="9067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80" h="415925">
                <a:moveTo>
                  <a:pt x="182371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79" y="202692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79" y="365506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59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3936" y="1233314"/>
            <a:ext cx="3431273" cy="267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09008" y="822197"/>
            <a:ext cx="3419982" cy="415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49695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1730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3259" y="857250"/>
            <a:ext cx="116586" cy="177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3244" y="857251"/>
            <a:ext cx="118364" cy="175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50684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8530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8" y="28320"/>
                </a:lnTo>
                <a:lnTo>
                  <a:pt x="131953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6" y="64897"/>
                </a:lnTo>
                <a:lnTo>
                  <a:pt x="124206" y="74422"/>
                </a:lnTo>
                <a:lnTo>
                  <a:pt x="124206" y="370966"/>
                </a:lnTo>
                <a:lnTo>
                  <a:pt x="181864" y="370966"/>
                </a:lnTo>
                <a:lnTo>
                  <a:pt x="222504" y="356488"/>
                </a:lnTo>
                <a:lnTo>
                  <a:pt x="240665" y="319913"/>
                </a:lnTo>
                <a:lnTo>
                  <a:pt x="249428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188"/>
                </a:lnTo>
                <a:lnTo>
                  <a:pt x="30987" y="354964"/>
                </a:lnTo>
                <a:lnTo>
                  <a:pt x="31623" y="348741"/>
                </a:lnTo>
                <a:lnTo>
                  <a:pt x="31877" y="340867"/>
                </a:lnTo>
                <a:lnTo>
                  <a:pt x="31877" y="331342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3626" y="82689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1" y="109854"/>
                </a:lnTo>
                <a:lnTo>
                  <a:pt x="322226" y="129004"/>
                </a:lnTo>
                <a:lnTo>
                  <a:pt x="305688" y="178688"/>
                </a:lnTo>
                <a:lnTo>
                  <a:pt x="270452" y="214479"/>
                </a:lnTo>
                <a:lnTo>
                  <a:pt x="217297" y="234092"/>
                </a:lnTo>
                <a:lnTo>
                  <a:pt x="171450" y="237870"/>
                </a:lnTo>
                <a:lnTo>
                  <a:pt x="157692" y="237799"/>
                </a:lnTo>
                <a:lnTo>
                  <a:pt x="145208" y="237585"/>
                </a:lnTo>
                <a:lnTo>
                  <a:pt x="134034" y="237228"/>
                </a:lnTo>
                <a:lnTo>
                  <a:pt x="124206" y="236727"/>
                </a:lnTo>
                <a:lnTo>
                  <a:pt x="124206" y="331977"/>
                </a:lnTo>
                <a:lnTo>
                  <a:pt x="130556" y="372872"/>
                </a:lnTo>
                <a:lnTo>
                  <a:pt x="132841" y="376174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7470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818" y="81712"/>
                </a:lnTo>
                <a:lnTo>
                  <a:pt x="245475" y="70992"/>
                </a:lnTo>
                <a:lnTo>
                  <a:pt x="221487" y="40639"/>
                </a:lnTo>
                <a:lnTo>
                  <a:pt x="189102" y="34925"/>
                </a:lnTo>
                <a:lnTo>
                  <a:pt x="124205" y="34925"/>
                </a:lnTo>
                <a:lnTo>
                  <a:pt x="124205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69" y="176529"/>
                </a:lnTo>
                <a:lnTo>
                  <a:pt x="184022" y="173989"/>
                </a:lnTo>
                <a:lnTo>
                  <a:pt x="188975" y="171576"/>
                </a:lnTo>
                <a:lnTo>
                  <a:pt x="205739" y="134874"/>
                </a:lnTo>
                <a:lnTo>
                  <a:pt x="239394" y="134874"/>
                </a:lnTo>
                <a:lnTo>
                  <a:pt x="239394" y="255777"/>
                </a:lnTo>
                <a:lnTo>
                  <a:pt x="205739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205" y="212598"/>
                </a:lnTo>
                <a:lnTo>
                  <a:pt x="124205" y="371475"/>
                </a:lnTo>
                <a:lnTo>
                  <a:pt x="188721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7" y="370204"/>
                </a:lnTo>
                <a:lnTo>
                  <a:pt x="211074" y="369315"/>
                </a:lnTo>
                <a:lnTo>
                  <a:pt x="215391" y="367791"/>
                </a:lnTo>
                <a:lnTo>
                  <a:pt x="219075" y="365505"/>
                </a:lnTo>
                <a:lnTo>
                  <a:pt x="222884" y="363347"/>
                </a:lnTo>
                <a:lnTo>
                  <a:pt x="239140" y="344424"/>
                </a:lnTo>
                <a:lnTo>
                  <a:pt x="241934" y="340105"/>
                </a:lnTo>
                <a:lnTo>
                  <a:pt x="257555" y="297688"/>
                </a:lnTo>
                <a:lnTo>
                  <a:pt x="298322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53610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20" h="406400">
                <a:moveTo>
                  <a:pt x="0" y="0"/>
                </a:moveTo>
                <a:lnTo>
                  <a:pt x="173609" y="0"/>
                </a:lnTo>
                <a:lnTo>
                  <a:pt x="190490" y="309"/>
                </a:lnTo>
                <a:lnTo>
                  <a:pt x="233299" y="4952"/>
                </a:lnTo>
                <a:lnTo>
                  <a:pt x="276225" y="19938"/>
                </a:lnTo>
                <a:lnTo>
                  <a:pt x="307486" y="47571"/>
                </a:lnTo>
                <a:lnTo>
                  <a:pt x="323310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929" y="169592"/>
                </a:lnTo>
                <a:lnTo>
                  <a:pt x="277360" y="201092"/>
                </a:lnTo>
                <a:lnTo>
                  <a:pt x="240284" y="220344"/>
                </a:lnTo>
                <a:lnTo>
                  <a:pt x="240284" y="223265"/>
                </a:lnTo>
                <a:lnTo>
                  <a:pt x="276732" y="248665"/>
                </a:lnTo>
                <a:lnTo>
                  <a:pt x="302767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1112" y="406400"/>
                </a:lnTo>
                <a:lnTo>
                  <a:pt x="252180" y="393041"/>
                </a:lnTo>
                <a:lnTo>
                  <a:pt x="242712" y="376777"/>
                </a:lnTo>
                <a:lnTo>
                  <a:pt x="232697" y="357608"/>
                </a:lnTo>
                <a:lnTo>
                  <a:pt x="222123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735" y="239394"/>
                </a:lnTo>
                <a:lnTo>
                  <a:pt x="160400" y="236981"/>
                </a:lnTo>
                <a:lnTo>
                  <a:pt x="152273" y="235838"/>
                </a:lnTo>
                <a:lnTo>
                  <a:pt x="141477" y="235838"/>
                </a:lnTo>
                <a:lnTo>
                  <a:pt x="124205" y="235838"/>
                </a:lnTo>
                <a:lnTo>
                  <a:pt x="124205" y="331597"/>
                </a:lnTo>
                <a:lnTo>
                  <a:pt x="124327" y="341907"/>
                </a:lnTo>
                <a:lnTo>
                  <a:pt x="138302" y="380745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2821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8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2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19430" y="381000"/>
                </a:lnTo>
                <a:lnTo>
                  <a:pt x="25018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24857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4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1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3" y="333756"/>
                </a:lnTo>
                <a:lnTo>
                  <a:pt x="97155" y="341249"/>
                </a:lnTo>
                <a:lnTo>
                  <a:pt x="96266" y="349123"/>
                </a:lnTo>
                <a:lnTo>
                  <a:pt x="96266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7" y="388747"/>
                </a:lnTo>
                <a:lnTo>
                  <a:pt x="127127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6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8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2546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5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09009" y="822198"/>
            <a:ext cx="294005" cy="415925"/>
          </a:xfrm>
          <a:custGeom>
            <a:avLst/>
            <a:gdLst/>
            <a:ahLst/>
            <a:cxnLst/>
            <a:rect l="l" t="t" r="r" b="b"/>
            <a:pathLst>
              <a:path w="294005" h="415925">
                <a:moveTo>
                  <a:pt x="188087" y="0"/>
                </a:moveTo>
                <a:lnTo>
                  <a:pt x="230020" y="1821"/>
                </a:lnTo>
                <a:lnTo>
                  <a:pt x="280378" y="10517"/>
                </a:lnTo>
                <a:lnTo>
                  <a:pt x="293497" y="13969"/>
                </a:lnTo>
                <a:lnTo>
                  <a:pt x="293497" y="100329"/>
                </a:lnTo>
                <a:lnTo>
                  <a:pt x="252984" y="100329"/>
                </a:lnTo>
                <a:lnTo>
                  <a:pt x="248862" y="84587"/>
                </a:lnTo>
                <a:lnTo>
                  <a:pt x="243728" y="71072"/>
                </a:lnTo>
                <a:lnTo>
                  <a:pt x="212455" y="38782"/>
                </a:lnTo>
                <a:lnTo>
                  <a:pt x="189865" y="34798"/>
                </a:lnTo>
                <a:lnTo>
                  <a:pt x="167768" y="37609"/>
                </a:lnTo>
                <a:lnTo>
                  <a:pt x="132197" y="60140"/>
                </a:lnTo>
                <a:lnTo>
                  <a:pt x="108170" y="105173"/>
                </a:lnTo>
                <a:lnTo>
                  <a:pt x="96117" y="172090"/>
                </a:lnTo>
                <a:lnTo>
                  <a:pt x="94615" y="213740"/>
                </a:lnTo>
                <a:lnTo>
                  <a:pt x="95994" y="252410"/>
                </a:lnTo>
                <a:lnTo>
                  <a:pt x="106991" y="314842"/>
                </a:lnTo>
                <a:lnTo>
                  <a:pt x="128918" y="357104"/>
                </a:lnTo>
                <a:lnTo>
                  <a:pt x="161252" y="378336"/>
                </a:lnTo>
                <a:lnTo>
                  <a:pt x="181229" y="381000"/>
                </a:lnTo>
                <a:lnTo>
                  <a:pt x="191587" y="380545"/>
                </a:lnTo>
                <a:lnTo>
                  <a:pt x="228965" y="364569"/>
                </a:lnTo>
                <a:lnTo>
                  <a:pt x="249507" y="323268"/>
                </a:lnTo>
                <a:lnTo>
                  <a:pt x="252603" y="310768"/>
                </a:lnTo>
                <a:lnTo>
                  <a:pt x="293497" y="310768"/>
                </a:lnTo>
                <a:lnTo>
                  <a:pt x="293497" y="400938"/>
                </a:lnTo>
                <a:lnTo>
                  <a:pt x="277469" y="404508"/>
                </a:lnTo>
                <a:lnTo>
                  <a:pt x="233553" y="412241"/>
                </a:lnTo>
                <a:lnTo>
                  <a:pt x="191851" y="415581"/>
                </a:lnTo>
                <a:lnTo>
                  <a:pt x="177419" y="415798"/>
                </a:lnTo>
                <a:lnTo>
                  <a:pt x="147871" y="414395"/>
                </a:lnTo>
                <a:lnTo>
                  <a:pt x="97301" y="403207"/>
                </a:lnTo>
                <a:lnTo>
                  <a:pt x="58011" y="380873"/>
                </a:lnTo>
                <a:lnTo>
                  <a:pt x="29142" y="347154"/>
                </a:lnTo>
                <a:lnTo>
                  <a:pt x="10394" y="302009"/>
                </a:lnTo>
                <a:lnTo>
                  <a:pt x="1146" y="244963"/>
                </a:lnTo>
                <a:lnTo>
                  <a:pt x="0" y="211962"/>
                </a:lnTo>
                <a:lnTo>
                  <a:pt x="1359" y="180667"/>
                </a:lnTo>
                <a:lnTo>
                  <a:pt x="12269" y="124505"/>
                </a:lnTo>
                <a:lnTo>
                  <a:pt x="34083" y="77039"/>
                </a:lnTo>
                <a:lnTo>
                  <a:pt x="66278" y="40221"/>
                </a:lnTo>
                <a:lnTo>
                  <a:pt x="108594" y="14573"/>
                </a:lnTo>
                <a:lnTo>
                  <a:pt x="159510" y="1619"/>
                </a:lnTo>
                <a:lnTo>
                  <a:pt x="18808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59941" y="1620977"/>
            <a:ext cx="7312025" cy="4144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The end </a:t>
            </a:r>
            <a:r>
              <a:rPr sz="3200" spc="-10" dirty="0">
                <a:latin typeface="Cambria"/>
                <a:cs typeface="Cambria"/>
              </a:rPr>
              <a:t>product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the planning phase 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the nursing </a:t>
            </a:r>
            <a:r>
              <a:rPr sz="3200" spc="-10" dirty="0">
                <a:latin typeface="Cambria"/>
                <a:cs typeface="Cambria"/>
              </a:rPr>
              <a:t>process is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5" dirty="0">
                <a:latin typeface="Cambria"/>
                <a:cs typeface="Cambria"/>
              </a:rPr>
              <a:t>formal </a:t>
            </a:r>
            <a:r>
              <a:rPr sz="3200" dirty="0">
                <a:latin typeface="Cambria"/>
                <a:cs typeface="Cambria"/>
              </a:rPr>
              <a:t>or  </a:t>
            </a:r>
            <a:r>
              <a:rPr sz="3200" spc="-5" dirty="0">
                <a:latin typeface="Cambria"/>
                <a:cs typeface="Cambria"/>
              </a:rPr>
              <a:t>informal plan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care</a:t>
            </a:r>
            <a:endParaRPr sz="3200">
              <a:latin typeface="Cambria"/>
              <a:cs typeface="Cambria"/>
            </a:endParaRPr>
          </a:p>
          <a:p>
            <a:pPr marL="652780" lvl="1" indent="-275590">
              <a:spcBef>
                <a:spcPts val="710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dirty="0">
                <a:latin typeface="Cambria"/>
                <a:cs typeface="Cambria"/>
              </a:rPr>
              <a:t>An </a:t>
            </a:r>
            <a:r>
              <a:rPr sz="2900" spc="-10" dirty="0">
                <a:latin typeface="Cambria"/>
                <a:cs typeface="Cambria"/>
              </a:rPr>
              <a:t>informal </a:t>
            </a:r>
            <a:r>
              <a:rPr sz="2900" spc="-15" dirty="0">
                <a:latin typeface="Cambria"/>
                <a:cs typeface="Cambria"/>
              </a:rPr>
              <a:t>care</a:t>
            </a:r>
            <a:r>
              <a:rPr sz="2900" spc="-55" dirty="0">
                <a:latin typeface="Cambria"/>
                <a:cs typeface="Cambria"/>
              </a:rPr>
              <a:t> </a:t>
            </a:r>
            <a:r>
              <a:rPr sz="2900" spc="-5" dirty="0">
                <a:latin typeface="Cambria"/>
                <a:cs typeface="Cambria"/>
              </a:rPr>
              <a:t>plan</a:t>
            </a:r>
            <a:endParaRPr sz="2900">
              <a:latin typeface="Cambria"/>
              <a:cs typeface="Cambria"/>
            </a:endParaRPr>
          </a:p>
          <a:p>
            <a:pPr marL="652780" lvl="1" indent="-275590">
              <a:spcBef>
                <a:spcPts val="700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spc="-20" dirty="0">
                <a:latin typeface="Cambria"/>
                <a:cs typeface="Cambria"/>
              </a:rPr>
              <a:t>Formal </a:t>
            </a:r>
            <a:r>
              <a:rPr sz="2900" spc="-15" dirty="0">
                <a:latin typeface="Cambria"/>
                <a:cs typeface="Cambria"/>
              </a:rPr>
              <a:t>care </a:t>
            </a:r>
            <a:r>
              <a:rPr sz="2900" spc="-5" dirty="0">
                <a:latin typeface="Cambria"/>
                <a:cs typeface="Cambria"/>
              </a:rPr>
              <a:t>plan</a:t>
            </a:r>
            <a:endParaRPr sz="2900">
              <a:latin typeface="Cambria"/>
              <a:cs typeface="Cambria"/>
            </a:endParaRPr>
          </a:p>
          <a:p>
            <a:pPr marL="652780" lvl="1" indent="-275590">
              <a:spcBef>
                <a:spcPts val="695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spc="-10" dirty="0">
                <a:latin typeface="Cambria"/>
                <a:cs typeface="Cambria"/>
              </a:rPr>
              <a:t>Standardized </a:t>
            </a:r>
            <a:r>
              <a:rPr sz="2900" spc="-15" dirty="0">
                <a:latin typeface="Cambria"/>
                <a:cs typeface="Cambria"/>
              </a:rPr>
              <a:t>care </a:t>
            </a:r>
            <a:r>
              <a:rPr sz="2900" spc="-5" dirty="0">
                <a:latin typeface="Cambria"/>
                <a:cs typeface="Cambria"/>
              </a:rPr>
              <a:t>plan</a:t>
            </a:r>
            <a:endParaRPr sz="2900">
              <a:latin typeface="Cambria"/>
              <a:cs typeface="Cambria"/>
            </a:endParaRPr>
          </a:p>
          <a:p>
            <a:pPr marL="652780" lvl="1" indent="-275590">
              <a:spcBef>
                <a:spcPts val="695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spc="-10" dirty="0">
                <a:latin typeface="Cambria"/>
                <a:cs typeface="Cambria"/>
              </a:rPr>
              <a:t>Individualized </a:t>
            </a:r>
            <a:r>
              <a:rPr sz="2900" spc="-15" dirty="0">
                <a:latin typeface="Cambria"/>
                <a:cs typeface="Cambria"/>
              </a:rPr>
              <a:t>care</a:t>
            </a:r>
            <a:r>
              <a:rPr sz="2900" spc="-45" dirty="0">
                <a:latin typeface="Cambria"/>
                <a:cs typeface="Cambria"/>
              </a:rPr>
              <a:t> </a:t>
            </a:r>
            <a:r>
              <a:rPr sz="2900" spc="-5" dirty="0">
                <a:latin typeface="Cambria"/>
                <a:cs typeface="Cambria"/>
              </a:rPr>
              <a:t>plan</a:t>
            </a:r>
            <a:endParaRPr sz="2900">
              <a:latin typeface="Cambria"/>
              <a:cs typeface="Cambria"/>
            </a:endParaRPr>
          </a:p>
          <a:p>
            <a:pPr marL="652780" lvl="1" indent="-275590">
              <a:spcBef>
                <a:spcPts val="700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spc="-20" dirty="0">
                <a:latin typeface="Cambria"/>
                <a:cs typeface="Cambria"/>
              </a:rPr>
              <a:t>Kardex </a:t>
            </a:r>
            <a:r>
              <a:rPr sz="2900" spc="-15" dirty="0">
                <a:latin typeface="Cambria"/>
                <a:cs typeface="Cambria"/>
              </a:rPr>
              <a:t>care</a:t>
            </a:r>
            <a:r>
              <a:rPr sz="2900" spc="15" dirty="0">
                <a:latin typeface="Cambria"/>
                <a:cs typeface="Cambria"/>
              </a:rPr>
              <a:t> </a:t>
            </a:r>
            <a:r>
              <a:rPr sz="2900" spc="-5" dirty="0">
                <a:latin typeface="Cambria"/>
                <a:cs typeface="Cambria"/>
              </a:rPr>
              <a:t>plan</a:t>
            </a:r>
            <a:endParaRPr sz="29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56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Widescreen</PresentationFormat>
  <Paragraphs>226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NSimSun</vt:lpstr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specify the nursing care  for group of clients with  common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establishing priorities, the nurse and  client set goals for each nursing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Date</vt:lpstr>
      <vt:lpstr>PowerPoint Presentation</vt:lpstr>
      <vt:lpstr>The verb starts the orders and  must be precise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cchangala@yahoo.com</dc:creator>
  <cp:lastModifiedBy>cchangala@yahoo.com</cp:lastModifiedBy>
  <cp:revision>1</cp:revision>
  <dcterms:created xsi:type="dcterms:W3CDTF">2020-04-29T14:38:33Z</dcterms:created>
  <dcterms:modified xsi:type="dcterms:W3CDTF">2020-04-29T14:40:32Z</dcterms:modified>
</cp:coreProperties>
</file>